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17"/>
  </p:notesMasterIdLst>
  <p:handoutMasterIdLst>
    <p:handoutMasterId r:id="rId18"/>
  </p:handoutMasterIdLst>
  <p:sldIdLst>
    <p:sldId id="289" r:id="rId5"/>
    <p:sldId id="1085" r:id="rId6"/>
    <p:sldId id="288" r:id="rId7"/>
    <p:sldId id="276" r:id="rId8"/>
    <p:sldId id="283" r:id="rId9"/>
    <p:sldId id="261" r:id="rId10"/>
    <p:sldId id="265" r:id="rId11"/>
    <p:sldId id="264" r:id="rId12"/>
    <p:sldId id="263" r:id="rId13"/>
    <p:sldId id="1086" r:id="rId14"/>
    <p:sldId id="1087" r:id="rId15"/>
    <p:sldId id="26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243E"/>
    <a:srgbClr val="000000"/>
    <a:srgbClr val="062534"/>
    <a:srgbClr val="BA9CA0"/>
    <a:srgbClr val="746164"/>
    <a:srgbClr val="9A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BE4AD5-6FAE-4735-85EA-0F073C34ED3D}" v="40" dt="2026-01-13T19:03:08.534"/>
  </p1510:revLst>
</p1510:revInfo>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94" autoAdjust="0"/>
  </p:normalViewPr>
  <p:slideViewPr>
    <p:cSldViewPr snapToGrid="0">
      <p:cViewPr varScale="1">
        <p:scale>
          <a:sx n="78" d="100"/>
          <a:sy n="78" d="100"/>
        </p:scale>
        <p:origin x="835" y="6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ridhar Joshi" userId="c75da22bb9dfef6c" providerId="LiveId" clId="{45D73594-8390-4B4C-8D29-32A38F7ABC0C}"/>
    <pc:docChg chg="undo custSel modSld">
      <pc:chgData name="Shridhar Joshi" userId="c75da22bb9dfef6c" providerId="LiveId" clId="{45D73594-8390-4B4C-8D29-32A38F7ABC0C}" dt="2026-01-13T19:03:08.534" v="130"/>
      <pc:docMkLst>
        <pc:docMk/>
      </pc:docMkLst>
      <pc:sldChg chg="modSp mod">
        <pc:chgData name="Shridhar Joshi" userId="c75da22bb9dfef6c" providerId="LiveId" clId="{45D73594-8390-4B4C-8D29-32A38F7ABC0C}" dt="2026-01-13T18:46:19.732" v="47" actId="14100"/>
        <pc:sldMkLst>
          <pc:docMk/>
          <pc:sldMk cId="3666674671" sldId="261"/>
        </pc:sldMkLst>
        <pc:spChg chg="mod">
          <ac:chgData name="Shridhar Joshi" userId="c75da22bb9dfef6c" providerId="LiveId" clId="{45D73594-8390-4B4C-8D29-32A38F7ABC0C}" dt="2026-01-13T18:46:19.732" v="47" actId="14100"/>
          <ac:spMkLst>
            <pc:docMk/>
            <pc:sldMk cId="3666674671" sldId="261"/>
            <ac:spMk id="2" creationId="{9635F5E3-2B1C-7C0A-8581-67A9052D13AA}"/>
          </ac:spMkLst>
        </pc:spChg>
        <pc:graphicFrameChg chg="mod modGraphic">
          <ac:chgData name="Shridhar Joshi" userId="c75da22bb9dfef6c" providerId="LiveId" clId="{45D73594-8390-4B4C-8D29-32A38F7ABC0C}" dt="2026-01-13T18:45:56.067" v="38"/>
          <ac:graphicFrameMkLst>
            <pc:docMk/>
            <pc:sldMk cId="3666674671" sldId="261"/>
            <ac:graphicFrameMk id="4" creationId="{01EAEA96-F1F8-7140-33FE-6B2AE55530FB}"/>
          </ac:graphicFrameMkLst>
        </pc:graphicFrameChg>
      </pc:sldChg>
      <pc:sldChg chg="addSp modSp modAnim">
        <pc:chgData name="Shridhar Joshi" userId="c75da22bb9dfef6c" providerId="LiveId" clId="{45D73594-8390-4B4C-8D29-32A38F7ABC0C}" dt="2026-01-13T19:03:08.534" v="130"/>
        <pc:sldMkLst>
          <pc:docMk/>
          <pc:sldMk cId="1210802199" sldId="262"/>
        </pc:sldMkLst>
        <pc:picChg chg="add mod">
          <ac:chgData name="Shridhar Joshi" userId="c75da22bb9dfef6c" providerId="LiveId" clId="{45D73594-8390-4B4C-8D29-32A38F7ABC0C}" dt="2026-01-13T19:03:08.534" v="130"/>
          <ac:picMkLst>
            <pc:docMk/>
            <pc:sldMk cId="1210802199" sldId="262"/>
            <ac:picMk id="3" creationId="{B49237C8-8087-C188-1008-DC1A7F4B1353}"/>
          </ac:picMkLst>
        </pc:picChg>
      </pc:sldChg>
      <pc:sldChg chg="addSp delSp modSp mod setBg addAnim delAnim modAnim">
        <pc:chgData name="Shridhar Joshi" userId="c75da22bb9dfef6c" providerId="LiveId" clId="{45D73594-8390-4B4C-8D29-32A38F7ABC0C}" dt="2026-01-13T18:59:55.309" v="129" actId="339"/>
        <pc:sldMkLst>
          <pc:docMk/>
          <pc:sldMk cId="837402205" sldId="264"/>
        </pc:sldMkLst>
        <pc:spChg chg="mod">
          <ac:chgData name="Shridhar Joshi" userId="c75da22bb9dfef6c" providerId="LiveId" clId="{45D73594-8390-4B4C-8D29-32A38F7ABC0C}" dt="2026-01-13T18:57:53.575" v="115" actId="1076"/>
          <ac:spMkLst>
            <pc:docMk/>
            <pc:sldMk cId="837402205" sldId="264"/>
            <ac:spMk id="2" creationId="{47A9874B-BCA9-8420-1595-EDD1865A099A}"/>
          </ac:spMkLst>
        </pc:spChg>
        <pc:spChg chg="add mod">
          <ac:chgData name="Shridhar Joshi" userId="c75da22bb9dfef6c" providerId="LiveId" clId="{45D73594-8390-4B4C-8D29-32A38F7ABC0C}" dt="2026-01-13T18:47:22.372" v="70" actId="14100"/>
          <ac:spMkLst>
            <pc:docMk/>
            <pc:sldMk cId="837402205" sldId="264"/>
            <ac:spMk id="3" creationId="{67D5F77B-E44C-7251-5D8F-47E58503BDF4}"/>
          </ac:spMkLst>
        </pc:spChg>
        <pc:spChg chg="add del">
          <ac:chgData name="Shridhar Joshi" userId="c75da22bb9dfef6c" providerId="LiveId" clId="{45D73594-8390-4B4C-8D29-32A38F7ABC0C}" dt="2026-01-13T18:48:42.004" v="75" actId="478"/>
          <ac:spMkLst>
            <pc:docMk/>
            <pc:sldMk cId="837402205" sldId="264"/>
            <ac:spMk id="4" creationId="{BF2E5EBA-5250-96E3-4706-03D63359C3C9}"/>
          </ac:spMkLst>
        </pc:spChg>
        <pc:spChg chg="del">
          <ac:chgData name="Shridhar Joshi" userId="c75da22bb9dfef6c" providerId="LiveId" clId="{45D73594-8390-4B4C-8D29-32A38F7ABC0C}" dt="2026-01-13T18:47:26.764" v="71" actId="478"/>
          <ac:spMkLst>
            <pc:docMk/>
            <pc:sldMk cId="837402205" sldId="264"/>
            <ac:spMk id="9" creationId="{6C8077AA-FE35-6AEA-C661-F1A5D599983F}"/>
          </ac:spMkLst>
        </pc:spChg>
        <pc:picChg chg="del">
          <ac:chgData name="Shridhar Joshi" userId="c75da22bb9dfef6c" providerId="LiveId" clId="{45D73594-8390-4B4C-8D29-32A38F7ABC0C}" dt="2026-01-13T18:58:05.343" v="116" actId="478"/>
          <ac:picMkLst>
            <pc:docMk/>
            <pc:sldMk cId="837402205" sldId="264"/>
            <ac:picMk id="5" creationId="{8B12B97E-3F5F-2666-B11A-BA69AB775125}"/>
          </ac:picMkLst>
        </pc:picChg>
        <pc:picChg chg="add mod">
          <ac:chgData name="Shridhar Joshi" userId="c75da22bb9dfef6c" providerId="LiveId" clId="{45D73594-8390-4B4C-8D29-32A38F7ABC0C}" dt="2026-01-13T18:59:55.309" v="129" actId="339"/>
          <ac:picMkLst>
            <pc:docMk/>
            <pc:sldMk cId="837402205" sldId="264"/>
            <ac:picMk id="7" creationId="{2BFFAB63-AB39-CBEB-C1DE-3EEDD2D4A23B}"/>
          </ac:picMkLst>
        </pc:picChg>
        <pc:picChg chg="add mod">
          <ac:chgData name="Shridhar Joshi" userId="c75da22bb9dfef6c" providerId="LiveId" clId="{45D73594-8390-4B4C-8D29-32A38F7ABC0C}" dt="2026-01-13T18:58:13.693" v="117"/>
          <ac:picMkLst>
            <pc:docMk/>
            <pc:sldMk cId="837402205" sldId="264"/>
            <ac:picMk id="8" creationId="{1DECE9DB-7273-8027-9814-0A6E826F73BB}"/>
          </ac:picMkLst>
        </pc:picChg>
      </pc:sldChg>
      <pc:sldChg chg="modSp mod addAnim delAnim">
        <pc:chgData name="Shridhar Joshi" userId="c75da22bb9dfef6c" providerId="LiveId" clId="{45D73594-8390-4B4C-8D29-32A38F7ABC0C}" dt="2026-01-13T18:28:46.419" v="17" actId="20577"/>
        <pc:sldMkLst>
          <pc:docMk/>
          <pc:sldMk cId="729609147" sldId="265"/>
        </pc:sldMkLst>
        <pc:graphicFrameChg chg="modGraphic">
          <ac:chgData name="Shridhar Joshi" userId="c75da22bb9dfef6c" providerId="LiveId" clId="{45D73594-8390-4B4C-8D29-32A38F7ABC0C}" dt="2026-01-13T18:28:46.419" v="17" actId="20577"/>
          <ac:graphicFrameMkLst>
            <pc:docMk/>
            <pc:sldMk cId="729609147" sldId="265"/>
            <ac:graphicFrameMk id="19" creationId="{15F372D7-140C-38DE-FFEC-1FCCEF4613D1}"/>
          </ac:graphicFrameMkLst>
        </pc:graphicFrame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neutralicon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C2CE665-E3A9-4F8C-B4B3-238CCBF2A05F}" type="doc">
      <dgm:prSet loTypeId="urn:microsoft.com/office/officeart/2018/2/layout/IconCircleList" loCatId="icon" qsTypeId="urn:microsoft.com/office/officeart/2005/8/quickstyle/simple1" qsCatId="simple" csTypeId="urn:microsoft.com/office/officeart/2018/5/colors/Iconchunking_neutralicon_accent0_3" csCatId="mainScheme" phldr="1"/>
      <dgm:spPr/>
      <dgm:t>
        <a:bodyPr/>
        <a:lstStyle/>
        <a:p>
          <a:endParaRPr lang="en-US"/>
        </a:p>
      </dgm:t>
    </dgm:pt>
    <dgm:pt modelId="{15BE4C96-3137-4438-89E9-C2D3757D5F57}">
      <dgm:prSet custT="1"/>
      <dgm:spPr/>
      <dgm:t>
        <a:bodyPr/>
        <a:lstStyle/>
        <a:p>
          <a:pPr>
            <a:lnSpc>
              <a:spcPct val="100000"/>
            </a:lnSpc>
          </a:pPr>
          <a:r>
            <a:rPr lang="en-US" sz="2400" b="0" dirty="0"/>
            <a:t>To help manage books, users, and orders</a:t>
          </a:r>
        </a:p>
      </dgm:t>
    </dgm:pt>
    <dgm:pt modelId="{6C301E4C-051C-4D26-954F-85A34D624BBB}" type="parTrans" cxnId="{20506AD5-1C38-4BB8-B80A-24D0E8393132}">
      <dgm:prSet/>
      <dgm:spPr/>
      <dgm:t>
        <a:bodyPr/>
        <a:lstStyle/>
        <a:p>
          <a:endParaRPr lang="en-US"/>
        </a:p>
      </dgm:t>
    </dgm:pt>
    <dgm:pt modelId="{F2C4415B-B581-42C4-9370-4D7FF327106D}" type="sibTrans" cxnId="{20506AD5-1C38-4BB8-B80A-24D0E8393132}">
      <dgm:prSet phldrT="03"/>
      <dgm:spPr/>
      <dgm:t>
        <a:bodyPr/>
        <a:lstStyle/>
        <a:p>
          <a:pPr>
            <a:lnSpc>
              <a:spcPct val="100000"/>
            </a:lnSpc>
          </a:pPr>
          <a:endParaRPr lang="en-US"/>
        </a:p>
      </dgm:t>
    </dgm:pt>
    <dgm:pt modelId="{3729B93C-36FE-4D2A-B158-5900FAD44CBD}">
      <dgm:prSet custT="1"/>
      <dgm:spPr/>
      <dgm:t>
        <a:bodyPr/>
        <a:lstStyle/>
        <a:p>
          <a:pPr>
            <a:lnSpc>
              <a:spcPct val="100000"/>
            </a:lnSpc>
          </a:pPr>
          <a:r>
            <a:rPr lang="en-US" sz="2400" b="0" dirty="0"/>
            <a:t>To ensure secure and efficient data handling</a:t>
          </a:r>
        </a:p>
      </dgm:t>
    </dgm:pt>
    <dgm:pt modelId="{2EA55EDD-B0B6-464A-87BD-D7E192C9E174}" type="parTrans" cxnId="{866396D4-08BE-48D8-9ADD-D80D51BCEF18}">
      <dgm:prSet/>
      <dgm:spPr/>
      <dgm:t>
        <a:bodyPr/>
        <a:lstStyle/>
        <a:p>
          <a:endParaRPr lang="en-US"/>
        </a:p>
      </dgm:t>
    </dgm:pt>
    <dgm:pt modelId="{885A9B3F-2150-42BE-9F05-46C709EB6119}" type="sibTrans" cxnId="{866396D4-08BE-48D8-9ADD-D80D51BCEF18}">
      <dgm:prSet phldrT="04"/>
      <dgm:spPr/>
      <dgm:t>
        <a:bodyPr/>
        <a:lstStyle/>
        <a:p>
          <a:endParaRPr lang="en-US"/>
        </a:p>
      </dgm:t>
    </dgm:pt>
    <dgm:pt modelId="{BE57FDF8-B2EA-4862-93B3-1CEAD3874917}">
      <dgm:prSet custT="1"/>
      <dgm:spPr/>
      <dgm:t>
        <a:bodyPr/>
        <a:lstStyle/>
        <a:p>
          <a:pPr>
            <a:lnSpc>
              <a:spcPct val="100000"/>
            </a:lnSpc>
          </a:pPr>
          <a:r>
            <a:rPr lang="en-US" sz="2400" b="0" dirty="0"/>
            <a:t>To design an online platform for book purchasing.</a:t>
          </a:r>
        </a:p>
      </dgm:t>
    </dgm:pt>
    <dgm:pt modelId="{0FB6EC6D-9CF6-4B1A-98AD-3A162BA879B0}" type="parTrans" cxnId="{6DD3F55D-4C82-47AB-91B0-375687AD8B86}">
      <dgm:prSet/>
      <dgm:spPr/>
      <dgm:t>
        <a:bodyPr/>
        <a:lstStyle/>
        <a:p>
          <a:endParaRPr lang="en-US"/>
        </a:p>
      </dgm:t>
    </dgm:pt>
    <dgm:pt modelId="{B0F535C0-2761-467D-B4FA-369BBE9C42AD}" type="sibTrans" cxnId="{6DD3F55D-4C82-47AB-91B0-375687AD8B86}">
      <dgm:prSet/>
      <dgm:spPr/>
      <dgm:t>
        <a:bodyPr/>
        <a:lstStyle/>
        <a:p>
          <a:pPr>
            <a:lnSpc>
              <a:spcPct val="100000"/>
            </a:lnSpc>
          </a:pPr>
          <a:endParaRPr lang="en-US"/>
        </a:p>
      </dgm:t>
    </dgm:pt>
    <dgm:pt modelId="{8C9AD966-1D1F-4B7C-A2A5-5DE2416772DF}">
      <dgm:prSet custT="1"/>
      <dgm:spPr/>
      <dgm:t>
        <a:bodyPr/>
        <a:lstStyle/>
        <a:p>
          <a:pPr>
            <a:lnSpc>
              <a:spcPct val="100000"/>
            </a:lnSpc>
          </a:pPr>
          <a:r>
            <a:rPr lang="en-US" sz="2400" b="0" dirty="0"/>
            <a:t>To provide easy search and category-based browsing </a:t>
          </a:r>
        </a:p>
      </dgm:t>
    </dgm:pt>
    <dgm:pt modelId="{C65829DB-645E-46BA-86D2-79073A098CD5}" type="sibTrans" cxnId="{AE66BE2D-BAE9-476F-B5F8-4C411BB40EC8}">
      <dgm:prSet phldrT="01"/>
      <dgm:spPr/>
      <dgm:t>
        <a:bodyPr/>
        <a:lstStyle/>
        <a:p>
          <a:pPr>
            <a:lnSpc>
              <a:spcPct val="100000"/>
            </a:lnSpc>
          </a:pPr>
          <a:endParaRPr lang="en-US"/>
        </a:p>
      </dgm:t>
    </dgm:pt>
    <dgm:pt modelId="{D63F928D-B857-43A7-88AF-519BAED94B58}" type="parTrans" cxnId="{AE66BE2D-BAE9-476F-B5F8-4C411BB40EC8}">
      <dgm:prSet/>
      <dgm:spPr/>
      <dgm:t>
        <a:bodyPr/>
        <a:lstStyle/>
        <a:p>
          <a:endParaRPr lang="en-US"/>
        </a:p>
      </dgm:t>
    </dgm:pt>
    <dgm:pt modelId="{36BA5421-04D3-4B83-B436-98B93BD2ED69}" type="pres">
      <dgm:prSet presAssocID="{FC2CE665-E3A9-4F8C-B4B3-238CCBF2A05F}" presName="root" presStyleCnt="0">
        <dgm:presLayoutVars>
          <dgm:dir/>
          <dgm:resizeHandles val="exact"/>
        </dgm:presLayoutVars>
      </dgm:prSet>
      <dgm:spPr/>
    </dgm:pt>
    <dgm:pt modelId="{6773B85F-1098-4BB8-ACCD-DECDFAA86BBD}" type="pres">
      <dgm:prSet presAssocID="{FC2CE665-E3A9-4F8C-B4B3-238CCBF2A05F}" presName="container" presStyleCnt="0">
        <dgm:presLayoutVars>
          <dgm:dir/>
          <dgm:resizeHandles val="exact"/>
        </dgm:presLayoutVars>
      </dgm:prSet>
      <dgm:spPr/>
    </dgm:pt>
    <dgm:pt modelId="{4EB78DB1-AA76-4BDA-B1EA-03351BF8CDDD}" type="pres">
      <dgm:prSet presAssocID="{BE57FDF8-B2EA-4862-93B3-1CEAD3874917}" presName="compNode" presStyleCnt="0"/>
      <dgm:spPr/>
    </dgm:pt>
    <dgm:pt modelId="{88DFAF39-EEEE-431F-9886-ADECFE52E6C0}" type="pres">
      <dgm:prSet presAssocID="{BE57FDF8-B2EA-4862-93B3-1CEAD3874917}" presName="iconBgRect" presStyleLbl="bgShp" presStyleIdx="0" presStyleCnt="4"/>
      <dgm:spPr/>
    </dgm:pt>
    <dgm:pt modelId="{68D6302B-7258-4215-88A5-09D50C88F3E6}" type="pres">
      <dgm:prSet presAssocID="{BE57FDF8-B2EA-4862-93B3-1CEAD3874917}" presName="iconRect" presStyleLbl="node1" presStyleIdx="0" presStyleCnt="4"/>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Shopping cart with solid fill"/>
        </a:ext>
      </dgm:extLst>
    </dgm:pt>
    <dgm:pt modelId="{AA973ADC-6A24-45E1-B6A9-CE0DF3421ECA}" type="pres">
      <dgm:prSet presAssocID="{BE57FDF8-B2EA-4862-93B3-1CEAD3874917}" presName="spaceRect" presStyleCnt="0"/>
      <dgm:spPr/>
    </dgm:pt>
    <dgm:pt modelId="{CB65124A-0ED9-448E-AA6B-B4F67FF28872}" type="pres">
      <dgm:prSet presAssocID="{BE57FDF8-B2EA-4862-93B3-1CEAD3874917}" presName="textRect" presStyleLbl="revTx" presStyleIdx="0" presStyleCnt="4" custScaleY="181577">
        <dgm:presLayoutVars>
          <dgm:chMax val="1"/>
          <dgm:chPref val="1"/>
        </dgm:presLayoutVars>
      </dgm:prSet>
      <dgm:spPr/>
    </dgm:pt>
    <dgm:pt modelId="{AE0BF74C-BD91-4149-96A5-2B34ED43ADC5}" type="pres">
      <dgm:prSet presAssocID="{B0F535C0-2761-467D-B4FA-369BBE9C42AD}" presName="sibTrans" presStyleLbl="sibTrans2D1" presStyleIdx="0" presStyleCnt="0"/>
      <dgm:spPr/>
    </dgm:pt>
    <dgm:pt modelId="{11D1143A-88CA-44B4-B5A6-200D3C8473D3}" type="pres">
      <dgm:prSet presAssocID="{8C9AD966-1D1F-4B7C-A2A5-5DE2416772DF}" presName="compNode" presStyleCnt="0"/>
      <dgm:spPr/>
    </dgm:pt>
    <dgm:pt modelId="{21D04E30-8B46-494D-BE60-3CB38CCB378B}" type="pres">
      <dgm:prSet presAssocID="{8C9AD966-1D1F-4B7C-A2A5-5DE2416772DF}" presName="iconBgRect" presStyleLbl="bgShp" presStyleIdx="1" presStyleCnt="4"/>
      <dgm:spPr/>
    </dgm:pt>
    <dgm:pt modelId="{CC084A2D-8E7D-4121-8378-BCF2566C85C9}" type="pres">
      <dgm:prSet presAssocID="{8C9AD966-1D1F-4B7C-A2A5-5DE2416772DF}"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Back with solid fill"/>
        </a:ext>
      </dgm:extLst>
    </dgm:pt>
    <dgm:pt modelId="{0BE61FD8-4A37-447F-8037-D04CE21406C5}" type="pres">
      <dgm:prSet presAssocID="{8C9AD966-1D1F-4B7C-A2A5-5DE2416772DF}" presName="spaceRect" presStyleCnt="0"/>
      <dgm:spPr/>
    </dgm:pt>
    <dgm:pt modelId="{63F5674B-76FE-4F6D-8DC3-0C8C9729E113}" type="pres">
      <dgm:prSet presAssocID="{8C9AD966-1D1F-4B7C-A2A5-5DE2416772DF}" presName="textRect" presStyleLbl="revTx" presStyleIdx="1" presStyleCnt="4" custScaleY="174250">
        <dgm:presLayoutVars>
          <dgm:chMax val="1"/>
          <dgm:chPref val="1"/>
        </dgm:presLayoutVars>
      </dgm:prSet>
      <dgm:spPr/>
    </dgm:pt>
    <dgm:pt modelId="{26FF6B15-8DF9-432F-A9B2-19D5ADE0534C}" type="pres">
      <dgm:prSet presAssocID="{C65829DB-645E-46BA-86D2-79073A098CD5}" presName="sibTrans" presStyleLbl="sibTrans2D1" presStyleIdx="0" presStyleCnt="0"/>
      <dgm:spPr/>
    </dgm:pt>
    <dgm:pt modelId="{024A4065-C638-4BE4-969E-756248F41F84}" type="pres">
      <dgm:prSet presAssocID="{15BE4C96-3137-4438-89E9-C2D3757D5F57}" presName="compNode" presStyleCnt="0"/>
      <dgm:spPr/>
    </dgm:pt>
    <dgm:pt modelId="{681E83BC-1688-45D6-9E63-20F94B27551D}" type="pres">
      <dgm:prSet presAssocID="{15BE4C96-3137-4438-89E9-C2D3757D5F57}" presName="iconBgRect" presStyleLbl="bgShp" presStyleIdx="2" presStyleCnt="4" custLinFactX="-126614" custLinFactNeighborX="-200000" custLinFactNeighborY="-9371"/>
      <dgm:spPr/>
    </dgm:pt>
    <dgm:pt modelId="{C03B71DC-1173-4A08-8F8B-0C6E97649DCC}" type="pres">
      <dgm:prSet presAssocID="{15BE4C96-3137-4438-89E9-C2D3757D5F57}" presName="iconRect" presStyleLbl="node1" presStyleIdx="2" presStyleCnt="4" custLinFactNeighborX="-28421" custLinFactNeighborY="-15789"/>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Shopping cart"/>
        </a:ext>
      </dgm:extLst>
    </dgm:pt>
    <dgm:pt modelId="{40978C75-6481-4587-A99D-9ABF0F30455C}" type="pres">
      <dgm:prSet presAssocID="{15BE4C96-3137-4438-89E9-C2D3757D5F57}" presName="spaceRect" presStyleCnt="0"/>
      <dgm:spPr/>
    </dgm:pt>
    <dgm:pt modelId="{9583C7A2-7D19-4BC6-BC9A-F5BA7698B5CF}" type="pres">
      <dgm:prSet presAssocID="{15BE4C96-3137-4438-89E9-C2D3757D5F57}" presName="textRect" presStyleLbl="revTx" presStyleIdx="2" presStyleCnt="4" custScaleY="130107">
        <dgm:presLayoutVars>
          <dgm:chMax val="1"/>
          <dgm:chPref val="1"/>
        </dgm:presLayoutVars>
      </dgm:prSet>
      <dgm:spPr/>
    </dgm:pt>
    <dgm:pt modelId="{2E1F94D9-1913-42E6-BCAC-4974CC197A45}" type="pres">
      <dgm:prSet presAssocID="{F2C4415B-B581-42C4-9370-4D7FF327106D}" presName="sibTrans" presStyleLbl="sibTrans2D1" presStyleIdx="0" presStyleCnt="0"/>
      <dgm:spPr/>
    </dgm:pt>
    <dgm:pt modelId="{5E5DD032-1917-4A9D-B314-1A3D06449EDC}" type="pres">
      <dgm:prSet presAssocID="{3729B93C-36FE-4D2A-B158-5900FAD44CBD}" presName="compNode" presStyleCnt="0"/>
      <dgm:spPr/>
    </dgm:pt>
    <dgm:pt modelId="{A290BBA3-9AD3-4333-8F42-953AA8B230B7}" type="pres">
      <dgm:prSet presAssocID="{3729B93C-36FE-4D2A-B158-5900FAD44CBD}" presName="iconBgRect" presStyleLbl="bgShp" presStyleIdx="3" presStyleCnt="4"/>
      <dgm:spPr/>
    </dgm:pt>
    <dgm:pt modelId="{7D433B9E-F846-4CC4-9780-9B90CDB57D64}" type="pres">
      <dgm:prSet presAssocID="{3729B93C-36FE-4D2A-B158-5900FAD44CBD}" presName="iconRect" presStyleLbl="node1" presStyleIdx="3" presStyleCnt="4"/>
      <dgm:spPr>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Cursor"/>
        </a:ext>
      </dgm:extLst>
    </dgm:pt>
    <dgm:pt modelId="{213FFB7F-55BE-48B9-812D-9C8B595EA58B}" type="pres">
      <dgm:prSet presAssocID="{3729B93C-36FE-4D2A-B158-5900FAD44CBD}" presName="spaceRect" presStyleCnt="0"/>
      <dgm:spPr/>
    </dgm:pt>
    <dgm:pt modelId="{4F2CBBB9-B3B9-4704-B817-122355DB0026}" type="pres">
      <dgm:prSet presAssocID="{3729B93C-36FE-4D2A-B158-5900FAD44CBD}" presName="textRect" presStyleLbl="revTx" presStyleIdx="3" presStyleCnt="4" custScaleY="149382">
        <dgm:presLayoutVars>
          <dgm:chMax val="1"/>
          <dgm:chPref val="1"/>
        </dgm:presLayoutVars>
      </dgm:prSet>
      <dgm:spPr/>
    </dgm:pt>
  </dgm:ptLst>
  <dgm:cxnLst>
    <dgm:cxn modelId="{AFC9860E-B194-4604-9CE0-A599B3F5AF2B}" type="presOf" srcId="{F2C4415B-B581-42C4-9370-4D7FF327106D}" destId="{2E1F94D9-1913-42E6-BCAC-4974CC197A45}" srcOrd="0" destOrd="0" presId="urn:microsoft.com/office/officeart/2018/2/layout/IconCircleList"/>
    <dgm:cxn modelId="{2B9FD629-A2F8-40E2-81CF-DF2928C343D5}" type="presOf" srcId="{B0F535C0-2761-467D-B4FA-369BBE9C42AD}" destId="{AE0BF74C-BD91-4149-96A5-2B34ED43ADC5}" srcOrd="0" destOrd="0" presId="urn:microsoft.com/office/officeart/2018/2/layout/IconCircleList"/>
    <dgm:cxn modelId="{74CC482B-7B95-4FC0-9B4F-0BF3BC4160A6}" type="presOf" srcId="{C65829DB-645E-46BA-86D2-79073A098CD5}" destId="{26FF6B15-8DF9-432F-A9B2-19D5ADE0534C}" srcOrd="0" destOrd="0" presId="urn:microsoft.com/office/officeart/2018/2/layout/IconCircleList"/>
    <dgm:cxn modelId="{BC6EAA2D-A589-4006-A124-E495198B136E}" type="presOf" srcId="{FC2CE665-E3A9-4F8C-B4B3-238CCBF2A05F}" destId="{36BA5421-04D3-4B83-B436-98B93BD2ED69}" srcOrd="0" destOrd="0" presId="urn:microsoft.com/office/officeart/2018/2/layout/IconCircleList"/>
    <dgm:cxn modelId="{AE66BE2D-BAE9-476F-B5F8-4C411BB40EC8}" srcId="{FC2CE665-E3A9-4F8C-B4B3-238CCBF2A05F}" destId="{8C9AD966-1D1F-4B7C-A2A5-5DE2416772DF}" srcOrd="1" destOrd="0" parTransId="{D63F928D-B857-43A7-88AF-519BAED94B58}" sibTransId="{C65829DB-645E-46BA-86D2-79073A098CD5}"/>
    <dgm:cxn modelId="{8C7EC83E-45DA-4DAB-8974-D4FD50073133}" type="presOf" srcId="{8C9AD966-1D1F-4B7C-A2A5-5DE2416772DF}" destId="{63F5674B-76FE-4F6D-8DC3-0C8C9729E113}" srcOrd="0" destOrd="0" presId="urn:microsoft.com/office/officeart/2018/2/layout/IconCircleList"/>
    <dgm:cxn modelId="{6DD3F55D-4C82-47AB-91B0-375687AD8B86}" srcId="{FC2CE665-E3A9-4F8C-B4B3-238CCBF2A05F}" destId="{BE57FDF8-B2EA-4862-93B3-1CEAD3874917}" srcOrd="0" destOrd="0" parTransId="{0FB6EC6D-9CF6-4B1A-98AD-3A162BA879B0}" sibTransId="{B0F535C0-2761-467D-B4FA-369BBE9C42AD}"/>
    <dgm:cxn modelId="{1012FD43-C2EA-4A80-8693-CC693429F8CA}" type="presOf" srcId="{BE57FDF8-B2EA-4862-93B3-1CEAD3874917}" destId="{CB65124A-0ED9-448E-AA6B-B4F67FF28872}" srcOrd="0" destOrd="0" presId="urn:microsoft.com/office/officeart/2018/2/layout/IconCircleList"/>
    <dgm:cxn modelId="{85B6066B-A1C8-4802-9D83-589CE699F1AF}" type="presOf" srcId="{15BE4C96-3137-4438-89E9-C2D3757D5F57}" destId="{9583C7A2-7D19-4BC6-BC9A-F5BA7698B5CF}" srcOrd="0" destOrd="0" presId="urn:microsoft.com/office/officeart/2018/2/layout/IconCircleList"/>
    <dgm:cxn modelId="{7DBBA9C0-BBFE-4912-839D-FD32D78ECA85}" type="presOf" srcId="{3729B93C-36FE-4D2A-B158-5900FAD44CBD}" destId="{4F2CBBB9-B3B9-4704-B817-122355DB0026}" srcOrd="0" destOrd="0" presId="urn:microsoft.com/office/officeart/2018/2/layout/IconCircleList"/>
    <dgm:cxn modelId="{866396D4-08BE-48D8-9ADD-D80D51BCEF18}" srcId="{FC2CE665-E3A9-4F8C-B4B3-238CCBF2A05F}" destId="{3729B93C-36FE-4D2A-B158-5900FAD44CBD}" srcOrd="3" destOrd="0" parTransId="{2EA55EDD-B0B6-464A-87BD-D7E192C9E174}" sibTransId="{885A9B3F-2150-42BE-9F05-46C709EB6119}"/>
    <dgm:cxn modelId="{20506AD5-1C38-4BB8-B80A-24D0E8393132}" srcId="{FC2CE665-E3A9-4F8C-B4B3-238CCBF2A05F}" destId="{15BE4C96-3137-4438-89E9-C2D3757D5F57}" srcOrd="2" destOrd="0" parTransId="{6C301E4C-051C-4D26-954F-85A34D624BBB}" sibTransId="{F2C4415B-B581-42C4-9370-4D7FF327106D}"/>
    <dgm:cxn modelId="{A93814F5-748F-4108-956E-D3980C4E8E61}" type="presParOf" srcId="{36BA5421-04D3-4B83-B436-98B93BD2ED69}" destId="{6773B85F-1098-4BB8-ACCD-DECDFAA86BBD}" srcOrd="0" destOrd="0" presId="urn:microsoft.com/office/officeart/2018/2/layout/IconCircleList"/>
    <dgm:cxn modelId="{1E6377E7-26B0-4C37-8CD0-CE63A24A5043}" type="presParOf" srcId="{6773B85F-1098-4BB8-ACCD-DECDFAA86BBD}" destId="{4EB78DB1-AA76-4BDA-B1EA-03351BF8CDDD}" srcOrd="0" destOrd="0" presId="urn:microsoft.com/office/officeart/2018/2/layout/IconCircleList"/>
    <dgm:cxn modelId="{0D815F55-CE1E-42F5-9F42-AD49479C76D3}" type="presParOf" srcId="{4EB78DB1-AA76-4BDA-B1EA-03351BF8CDDD}" destId="{88DFAF39-EEEE-431F-9886-ADECFE52E6C0}" srcOrd="0" destOrd="0" presId="urn:microsoft.com/office/officeart/2018/2/layout/IconCircleList"/>
    <dgm:cxn modelId="{C1E37E97-E736-4952-9086-50E5A803B1B8}" type="presParOf" srcId="{4EB78DB1-AA76-4BDA-B1EA-03351BF8CDDD}" destId="{68D6302B-7258-4215-88A5-09D50C88F3E6}" srcOrd="1" destOrd="0" presId="urn:microsoft.com/office/officeart/2018/2/layout/IconCircleList"/>
    <dgm:cxn modelId="{E6BCF8E4-9DF1-484D-AF5F-82FB3C36ED5E}" type="presParOf" srcId="{4EB78DB1-AA76-4BDA-B1EA-03351BF8CDDD}" destId="{AA973ADC-6A24-45E1-B6A9-CE0DF3421ECA}" srcOrd="2" destOrd="0" presId="urn:microsoft.com/office/officeart/2018/2/layout/IconCircleList"/>
    <dgm:cxn modelId="{48986D82-0A1A-4EB5-9A35-DF5492F8F445}" type="presParOf" srcId="{4EB78DB1-AA76-4BDA-B1EA-03351BF8CDDD}" destId="{CB65124A-0ED9-448E-AA6B-B4F67FF28872}" srcOrd="3" destOrd="0" presId="urn:microsoft.com/office/officeart/2018/2/layout/IconCircleList"/>
    <dgm:cxn modelId="{DD0AD819-2E5D-4900-B344-FDE6CDAB08EF}" type="presParOf" srcId="{6773B85F-1098-4BB8-ACCD-DECDFAA86BBD}" destId="{AE0BF74C-BD91-4149-96A5-2B34ED43ADC5}" srcOrd="1" destOrd="0" presId="urn:microsoft.com/office/officeart/2018/2/layout/IconCircleList"/>
    <dgm:cxn modelId="{1B6605CF-79BE-4BC9-8A36-73A18C9C5F42}" type="presParOf" srcId="{6773B85F-1098-4BB8-ACCD-DECDFAA86BBD}" destId="{11D1143A-88CA-44B4-B5A6-200D3C8473D3}" srcOrd="2" destOrd="0" presId="urn:microsoft.com/office/officeart/2018/2/layout/IconCircleList"/>
    <dgm:cxn modelId="{C1F748BD-C397-43BE-AD38-7E3FE8492584}" type="presParOf" srcId="{11D1143A-88CA-44B4-B5A6-200D3C8473D3}" destId="{21D04E30-8B46-494D-BE60-3CB38CCB378B}" srcOrd="0" destOrd="0" presId="urn:microsoft.com/office/officeart/2018/2/layout/IconCircleList"/>
    <dgm:cxn modelId="{C5CA8030-F7C9-4A1E-A69A-9B64BB61B4A5}" type="presParOf" srcId="{11D1143A-88CA-44B4-B5A6-200D3C8473D3}" destId="{CC084A2D-8E7D-4121-8378-BCF2566C85C9}" srcOrd="1" destOrd="0" presId="urn:microsoft.com/office/officeart/2018/2/layout/IconCircleList"/>
    <dgm:cxn modelId="{3B287967-7ED9-4E2F-9A50-1C90CC26C14A}" type="presParOf" srcId="{11D1143A-88CA-44B4-B5A6-200D3C8473D3}" destId="{0BE61FD8-4A37-447F-8037-D04CE21406C5}" srcOrd="2" destOrd="0" presId="urn:microsoft.com/office/officeart/2018/2/layout/IconCircleList"/>
    <dgm:cxn modelId="{CABD6BAC-0281-48DD-A4A0-D79D5C3DF645}" type="presParOf" srcId="{11D1143A-88CA-44B4-B5A6-200D3C8473D3}" destId="{63F5674B-76FE-4F6D-8DC3-0C8C9729E113}" srcOrd="3" destOrd="0" presId="urn:microsoft.com/office/officeart/2018/2/layout/IconCircleList"/>
    <dgm:cxn modelId="{3FE6B6EC-75A9-4857-A382-B87F4D3D664D}" type="presParOf" srcId="{6773B85F-1098-4BB8-ACCD-DECDFAA86BBD}" destId="{26FF6B15-8DF9-432F-A9B2-19D5ADE0534C}" srcOrd="3" destOrd="0" presId="urn:microsoft.com/office/officeart/2018/2/layout/IconCircleList"/>
    <dgm:cxn modelId="{99DC0899-D32E-499B-B79B-1A2768067A38}" type="presParOf" srcId="{6773B85F-1098-4BB8-ACCD-DECDFAA86BBD}" destId="{024A4065-C638-4BE4-969E-756248F41F84}" srcOrd="4" destOrd="0" presId="urn:microsoft.com/office/officeart/2018/2/layout/IconCircleList"/>
    <dgm:cxn modelId="{24CEC3BC-A3D8-422C-A44A-4FF9901A580A}" type="presParOf" srcId="{024A4065-C638-4BE4-969E-756248F41F84}" destId="{681E83BC-1688-45D6-9E63-20F94B27551D}" srcOrd="0" destOrd="0" presId="urn:microsoft.com/office/officeart/2018/2/layout/IconCircleList"/>
    <dgm:cxn modelId="{294064C3-655A-4CBD-89A9-D3C15416C2C3}" type="presParOf" srcId="{024A4065-C638-4BE4-969E-756248F41F84}" destId="{C03B71DC-1173-4A08-8F8B-0C6E97649DCC}" srcOrd="1" destOrd="0" presId="urn:microsoft.com/office/officeart/2018/2/layout/IconCircleList"/>
    <dgm:cxn modelId="{760C5CC1-61F0-431C-9DCA-CF0A3DA3A0E0}" type="presParOf" srcId="{024A4065-C638-4BE4-969E-756248F41F84}" destId="{40978C75-6481-4587-A99D-9ABF0F30455C}" srcOrd="2" destOrd="0" presId="urn:microsoft.com/office/officeart/2018/2/layout/IconCircleList"/>
    <dgm:cxn modelId="{523790B4-38F0-42FE-B100-CC9064346D4B}" type="presParOf" srcId="{024A4065-C638-4BE4-969E-756248F41F84}" destId="{9583C7A2-7D19-4BC6-BC9A-F5BA7698B5CF}" srcOrd="3" destOrd="0" presId="urn:microsoft.com/office/officeart/2018/2/layout/IconCircleList"/>
    <dgm:cxn modelId="{ECFB7641-3FB9-4F90-9EB2-30CC8E308E54}" type="presParOf" srcId="{6773B85F-1098-4BB8-ACCD-DECDFAA86BBD}" destId="{2E1F94D9-1913-42E6-BCAC-4974CC197A45}" srcOrd="5" destOrd="0" presId="urn:microsoft.com/office/officeart/2018/2/layout/IconCircleList"/>
    <dgm:cxn modelId="{88E4F718-EF0A-4438-A6AF-C8A0D90923D7}" type="presParOf" srcId="{6773B85F-1098-4BB8-ACCD-DECDFAA86BBD}" destId="{5E5DD032-1917-4A9D-B314-1A3D06449EDC}" srcOrd="6" destOrd="0" presId="urn:microsoft.com/office/officeart/2018/2/layout/IconCircleList"/>
    <dgm:cxn modelId="{78899728-FD0A-493A-BA93-B5568C32BA60}" type="presParOf" srcId="{5E5DD032-1917-4A9D-B314-1A3D06449EDC}" destId="{A290BBA3-9AD3-4333-8F42-953AA8B230B7}" srcOrd="0" destOrd="0" presId="urn:microsoft.com/office/officeart/2018/2/layout/IconCircleList"/>
    <dgm:cxn modelId="{79A6A73C-6080-4120-B387-631E261031AC}" type="presParOf" srcId="{5E5DD032-1917-4A9D-B314-1A3D06449EDC}" destId="{7D433B9E-F846-4CC4-9780-9B90CDB57D64}" srcOrd="1" destOrd="0" presId="urn:microsoft.com/office/officeart/2018/2/layout/IconCircleList"/>
    <dgm:cxn modelId="{CE4CFBD1-A025-46CE-9583-909C0DCC97CE}" type="presParOf" srcId="{5E5DD032-1917-4A9D-B314-1A3D06449EDC}" destId="{213FFB7F-55BE-48B9-812D-9C8B595EA58B}" srcOrd="2" destOrd="0" presId="urn:microsoft.com/office/officeart/2018/2/layout/IconCircleList"/>
    <dgm:cxn modelId="{A7ADB7FB-5BFA-4476-BB75-0E622812470D}" type="presParOf" srcId="{5E5DD032-1917-4A9D-B314-1A3D06449EDC}" destId="{4F2CBBB9-B3B9-4704-B817-122355DB0026}"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1FF162-F4B9-4B10-B753-693BBB7865E1}" type="doc">
      <dgm:prSet loTypeId="urn:microsoft.com/office/officeart/2005/8/layout/vList4" loCatId="picture" qsTypeId="urn:microsoft.com/office/officeart/2005/8/quickstyle/3d3" qsCatId="3D" csTypeId="urn:microsoft.com/office/officeart/2005/8/colors/accent1_4" csCatId="accent1" phldr="1"/>
      <dgm:spPr/>
      <dgm:t>
        <a:bodyPr/>
        <a:lstStyle/>
        <a:p>
          <a:endParaRPr lang="en-IN"/>
        </a:p>
      </dgm:t>
    </dgm:pt>
    <dgm:pt modelId="{F1A3C3D0-C932-483E-B218-78E50C8A6A11}">
      <dgm:prSet phldrT="[Text]" phldr="0"/>
      <dgm:spPr/>
      <dgm:t>
        <a:bodyPr/>
        <a:lstStyle/>
        <a:p>
          <a:r>
            <a:rPr lang="en-US" dirty="0"/>
            <a:t>CSS</a:t>
          </a:r>
          <a:endParaRPr lang="en-IN" dirty="0"/>
        </a:p>
      </dgm:t>
    </dgm:pt>
    <dgm:pt modelId="{94A33CFA-6793-4027-B7C3-376D7C38E781}" type="parTrans" cxnId="{62AA378B-2536-41AF-A97A-9B161D2EF7D1}">
      <dgm:prSet/>
      <dgm:spPr/>
      <dgm:t>
        <a:bodyPr/>
        <a:lstStyle/>
        <a:p>
          <a:endParaRPr lang="en-IN"/>
        </a:p>
      </dgm:t>
    </dgm:pt>
    <dgm:pt modelId="{731008AE-5D80-43D1-87FD-051CD0899F0E}" type="sibTrans" cxnId="{62AA378B-2536-41AF-A97A-9B161D2EF7D1}">
      <dgm:prSet/>
      <dgm:spPr/>
      <dgm:t>
        <a:bodyPr/>
        <a:lstStyle/>
        <a:p>
          <a:endParaRPr lang="en-IN"/>
        </a:p>
      </dgm:t>
    </dgm:pt>
    <dgm:pt modelId="{95A49B58-92AE-4E77-882C-1AA272D74638}">
      <dgm:prSet phldrT="[Text]" phldr="0"/>
      <dgm:spPr/>
      <dgm:t>
        <a:bodyPr/>
        <a:lstStyle/>
        <a:p>
          <a:r>
            <a:rPr lang="en-US" dirty="0"/>
            <a:t>Styles the visual appearance of website. </a:t>
          </a:r>
          <a:endParaRPr lang="en-IN" dirty="0"/>
        </a:p>
      </dgm:t>
    </dgm:pt>
    <dgm:pt modelId="{2A301E0B-3E51-417A-B5BC-8BDE69A5E814}" type="parTrans" cxnId="{2314E608-8B02-434D-8A25-1A4F377AB968}">
      <dgm:prSet/>
      <dgm:spPr/>
      <dgm:t>
        <a:bodyPr/>
        <a:lstStyle/>
        <a:p>
          <a:endParaRPr lang="en-IN"/>
        </a:p>
      </dgm:t>
    </dgm:pt>
    <dgm:pt modelId="{865ACC2B-3124-406B-A7E8-4333E4CA742B}" type="sibTrans" cxnId="{2314E608-8B02-434D-8A25-1A4F377AB968}">
      <dgm:prSet/>
      <dgm:spPr/>
      <dgm:t>
        <a:bodyPr/>
        <a:lstStyle/>
        <a:p>
          <a:endParaRPr lang="en-IN"/>
        </a:p>
      </dgm:t>
    </dgm:pt>
    <dgm:pt modelId="{8E7BD1C5-4E7C-4BDC-B960-833F3092D571}">
      <dgm:prSet phldrT="[Text]" phldr="0"/>
      <dgm:spPr/>
      <dgm:t>
        <a:bodyPr/>
        <a:lstStyle/>
        <a:p>
          <a:r>
            <a:rPr lang="en-US" dirty="0"/>
            <a:t>HTML</a:t>
          </a:r>
          <a:endParaRPr lang="en-IN" dirty="0"/>
        </a:p>
      </dgm:t>
    </dgm:pt>
    <dgm:pt modelId="{09F16A0F-63CC-491A-BAA9-7552B99D1DBA}" type="parTrans" cxnId="{174EB76C-DD72-481C-914D-BCCC576F5983}">
      <dgm:prSet/>
      <dgm:spPr/>
      <dgm:t>
        <a:bodyPr/>
        <a:lstStyle/>
        <a:p>
          <a:endParaRPr lang="en-IN"/>
        </a:p>
      </dgm:t>
    </dgm:pt>
    <dgm:pt modelId="{C73B6921-BB77-4BB6-8A0B-0FD41FDB687E}" type="sibTrans" cxnId="{174EB76C-DD72-481C-914D-BCCC576F5983}">
      <dgm:prSet/>
      <dgm:spPr/>
      <dgm:t>
        <a:bodyPr/>
        <a:lstStyle/>
        <a:p>
          <a:endParaRPr lang="en-IN"/>
        </a:p>
      </dgm:t>
    </dgm:pt>
    <dgm:pt modelId="{CC401373-BC39-4CA4-9561-09DDA1F3FB29}">
      <dgm:prSet phldrT="[Text]" phldr="0"/>
      <dgm:spPr/>
      <dgm:t>
        <a:bodyPr/>
        <a:lstStyle/>
        <a:p>
          <a:r>
            <a:rPr lang="en-US" dirty="0"/>
            <a:t>Structures the content and layout of web pages. </a:t>
          </a:r>
          <a:endParaRPr lang="en-IN" dirty="0"/>
        </a:p>
      </dgm:t>
    </dgm:pt>
    <dgm:pt modelId="{D5F1D815-83CD-48BC-A402-7C118AD4B088}" type="parTrans" cxnId="{0FD17CFB-D2D0-42C6-9201-64D050B627A7}">
      <dgm:prSet/>
      <dgm:spPr/>
      <dgm:t>
        <a:bodyPr/>
        <a:lstStyle/>
        <a:p>
          <a:endParaRPr lang="en-IN"/>
        </a:p>
      </dgm:t>
    </dgm:pt>
    <dgm:pt modelId="{421D4E1F-E972-4143-B59C-A84B3366D8D1}" type="sibTrans" cxnId="{0FD17CFB-D2D0-42C6-9201-64D050B627A7}">
      <dgm:prSet/>
      <dgm:spPr/>
      <dgm:t>
        <a:bodyPr/>
        <a:lstStyle/>
        <a:p>
          <a:endParaRPr lang="en-IN"/>
        </a:p>
      </dgm:t>
    </dgm:pt>
    <dgm:pt modelId="{714B9225-F513-4716-A919-D93F096EE648}">
      <dgm:prSet phldrT="[Text]" phldr="0"/>
      <dgm:spPr/>
      <dgm:t>
        <a:bodyPr/>
        <a:lstStyle/>
        <a:p>
          <a:r>
            <a:rPr lang="en-US" dirty="0"/>
            <a:t>JS</a:t>
          </a:r>
        </a:p>
      </dgm:t>
    </dgm:pt>
    <dgm:pt modelId="{A47EC3D3-F0DC-4BEF-A83E-5035A2E81015}" type="parTrans" cxnId="{E0211A28-FF49-4464-B479-7F7776703E6B}">
      <dgm:prSet/>
      <dgm:spPr/>
      <dgm:t>
        <a:bodyPr/>
        <a:lstStyle/>
        <a:p>
          <a:endParaRPr lang="en-IN"/>
        </a:p>
      </dgm:t>
    </dgm:pt>
    <dgm:pt modelId="{0E060F49-F01A-493D-A6B3-26F51DF6FADC}" type="sibTrans" cxnId="{E0211A28-FF49-4464-B479-7F7776703E6B}">
      <dgm:prSet/>
      <dgm:spPr/>
      <dgm:t>
        <a:bodyPr/>
        <a:lstStyle/>
        <a:p>
          <a:endParaRPr lang="en-IN"/>
        </a:p>
      </dgm:t>
    </dgm:pt>
    <dgm:pt modelId="{67FA994E-672C-4CE1-A7B0-F3C058044B70}">
      <dgm:prSet phldrT="[Text]" phldr="0"/>
      <dgm:spPr/>
      <dgm:t>
        <a:bodyPr/>
        <a:lstStyle/>
        <a:p>
          <a:r>
            <a:rPr lang="en-US" dirty="0"/>
            <a:t>Add interactivity to the site.</a:t>
          </a:r>
          <a:endParaRPr lang="en-IN" dirty="0"/>
        </a:p>
      </dgm:t>
    </dgm:pt>
    <dgm:pt modelId="{3B2DDD20-7058-42DE-9201-9F3A6EABDF42}" type="parTrans" cxnId="{D44B073F-AEB2-43A0-ADE0-A2020C4ED47C}">
      <dgm:prSet/>
      <dgm:spPr/>
      <dgm:t>
        <a:bodyPr/>
        <a:lstStyle/>
        <a:p>
          <a:endParaRPr lang="en-IN"/>
        </a:p>
      </dgm:t>
    </dgm:pt>
    <dgm:pt modelId="{97A06F82-E35C-420A-B182-678628E0F806}" type="sibTrans" cxnId="{D44B073F-AEB2-43A0-ADE0-A2020C4ED47C}">
      <dgm:prSet/>
      <dgm:spPr/>
      <dgm:t>
        <a:bodyPr/>
        <a:lstStyle/>
        <a:p>
          <a:endParaRPr lang="en-IN"/>
        </a:p>
      </dgm:t>
    </dgm:pt>
    <dgm:pt modelId="{A25CD3D0-023A-4636-B3A4-098C40194785}" type="pres">
      <dgm:prSet presAssocID="{371FF162-F4B9-4B10-B753-693BBB7865E1}" presName="linear" presStyleCnt="0">
        <dgm:presLayoutVars>
          <dgm:dir/>
          <dgm:resizeHandles val="exact"/>
        </dgm:presLayoutVars>
      </dgm:prSet>
      <dgm:spPr/>
    </dgm:pt>
    <dgm:pt modelId="{38EE0EB7-94D9-4F0E-B547-6969ECDAD1EB}" type="pres">
      <dgm:prSet presAssocID="{F1A3C3D0-C932-483E-B218-78E50C8A6A11}" presName="comp" presStyleCnt="0"/>
      <dgm:spPr/>
    </dgm:pt>
    <dgm:pt modelId="{69788F8A-17CB-450D-BC06-8090F5DF2CA7}" type="pres">
      <dgm:prSet presAssocID="{F1A3C3D0-C932-483E-B218-78E50C8A6A11}" presName="box" presStyleLbl="node1" presStyleIdx="0" presStyleCnt="3"/>
      <dgm:spPr/>
    </dgm:pt>
    <dgm:pt modelId="{6D7FD8CE-1F3D-473E-9005-32BA119CE1AA}" type="pres">
      <dgm:prSet presAssocID="{F1A3C3D0-C932-483E-B218-78E50C8A6A11}" presName="img" presStyleLbl="fgImgPlace1" presStyleIdx="0" presStyleCnt="3"/>
      <dgm:spPr/>
    </dgm:pt>
    <dgm:pt modelId="{12C34BBB-DA21-4239-9F7B-D3AD668E5DC3}" type="pres">
      <dgm:prSet presAssocID="{F1A3C3D0-C932-483E-B218-78E50C8A6A11}" presName="text" presStyleLbl="node1" presStyleIdx="0" presStyleCnt="3">
        <dgm:presLayoutVars>
          <dgm:bulletEnabled val="1"/>
        </dgm:presLayoutVars>
      </dgm:prSet>
      <dgm:spPr/>
    </dgm:pt>
    <dgm:pt modelId="{6DEECD55-2B83-4F94-A79D-85EF62F2FCF3}" type="pres">
      <dgm:prSet presAssocID="{731008AE-5D80-43D1-87FD-051CD0899F0E}" presName="spacer" presStyleCnt="0"/>
      <dgm:spPr/>
    </dgm:pt>
    <dgm:pt modelId="{981B6DD1-05C4-4CC3-BC4B-5AF039DC4AF3}" type="pres">
      <dgm:prSet presAssocID="{8E7BD1C5-4E7C-4BDC-B960-833F3092D571}" presName="comp" presStyleCnt="0"/>
      <dgm:spPr/>
    </dgm:pt>
    <dgm:pt modelId="{D0ED6862-4857-4904-B6DA-3FEA2D2B8F0F}" type="pres">
      <dgm:prSet presAssocID="{8E7BD1C5-4E7C-4BDC-B960-833F3092D571}" presName="box" presStyleLbl="node1" presStyleIdx="1" presStyleCnt="3"/>
      <dgm:spPr/>
    </dgm:pt>
    <dgm:pt modelId="{32A6DEDA-E3FD-4078-AA50-FFC51E62108D}" type="pres">
      <dgm:prSet presAssocID="{8E7BD1C5-4E7C-4BDC-B960-833F3092D571}" presName="img" presStyleLbl="fgImgPlace1" presStyleIdx="1" presStyleCnt="3"/>
      <dgm:spPr/>
    </dgm:pt>
    <dgm:pt modelId="{3AF91569-3A00-4081-AC42-03E2BC3FCA08}" type="pres">
      <dgm:prSet presAssocID="{8E7BD1C5-4E7C-4BDC-B960-833F3092D571}" presName="text" presStyleLbl="node1" presStyleIdx="1" presStyleCnt="3">
        <dgm:presLayoutVars>
          <dgm:bulletEnabled val="1"/>
        </dgm:presLayoutVars>
      </dgm:prSet>
      <dgm:spPr/>
    </dgm:pt>
    <dgm:pt modelId="{D417D1E1-F86D-4A5A-A5BA-AA309702C547}" type="pres">
      <dgm:prSet presAssocID="{C73B6921-BB77-4BB6-8A0B-0FD41FDB687E}" presName="spacer" presStyleCnt="0"/>
      <dgm:spPr/>
    </dgm:pt>
    <dgm:pt modelId="{60761B07-3F26-4F58-A033-6D2307F663CF}" type="pres">
      <dgm:prSet presAssocID="{714B9225-F513-4716-A919-D93F096EE648}" presName="comp" presStyleCnt="0"/>
      <dgm:spPr/>
    </dgm:pt>
    <dgm:pt modelId="{778EA70B-D0A5-4417-9AF1-9E64D354B445}" type="pres">
      <dgm:prSet presAssocID="{714B9225-F513-4716-A919-D93F096EE648}" presName="box" presStyleLbl="node1" presStyleIdx="2" presStyleCnt="3"/>
      <dgm:spPr/>
    </dgm:pt>
    <dgm:pt modelId="{BEF1F28B-35C2-434D-9D26-22BDB76D08AB}" type="pres">
      <dgm:prSet presAssocID="{714B9225-F513-4716-A919-D93F096EE648}" presName="img" presStyleLbl="fgImgPlace1" presStyleIdx="2" presStyleCnt="3"/>
      <dgm:spPr/>
    </dgm:pt>
    <dgm:pt modelId="{07740015-8626-47F8-B716-8CCBC9004CB4}" type="pres">
      <dgm:prSet presAssocID="{714B9225-F513-4716-A919-D93F096EE648}" presName="text" presStyleLbl="node1" presStyleIdx="2" presStyleCnt="3">
        <dgm:presLayoutVars>
          <dgm:bulletEnabled val="1"/>
        </dgm:presLayoutVars>
      </dgm:prSet>
      <dgm:spPr/>
    </dgm:pt>
  </dgm:ptLst>
  <dgm:cxnLst>
    <dgm:cxn modelId="{2314E608-8B02-434D-8A25-1A4F377AB968}" srcId="{F1A3C3D0-C932-483E-B218-78E50C8A6A11}" destId="{95A49B58-92AE-4E77-882C-1AA272D74638}" srcOrd="0" destOrd="0" parTransId="{2A301E0B-3E51-417A-B5BC-8BDE69A5E814}" sibTransId="{865ACC2B-3124-406B-A7E8-4333E4CA742B}"/>
    <dgm:cxn modelId="{CE647C0B-D947-41E8-8920-BED56EB9C593}" type="presOf" srcId="{714B9225-F513-4716-A919-D93F096EE648}" destId="{07740015-8626-47F8-B716-8CCBC9004CB4}" srcOrd="1" destOrd="0" presId="urn:microsoft.com/office/officeart/2005/8/layout/vList4"/>
    <dgm:cxn modelId="{9762700C-EFA2-4524-98C4-E994763EB618}" type="presOf" srcId="{F1A3C3D0-C932-483E-B218-78E50C8A6A11}" destId="{69788F8A-17CB-450D-BC06-8090F5DF2CA7}" srcOrd="0" destOrd="0" presId="urn:microsoft.com/office/officeart/2005/8/layout/vList4"/>
    <dgm:cxn modelId="{5426E019-86E9-432F-A9A5-C8DE8562A983}" type="presOf" srcId="{67FA994E-672C-4CE1-A7B0-F3C058044B70}" destId="{07740015-8626-47F8-B716-8CCBC9004CB4}" srcOrd="1" destOrd="1" presId="urn:microsoft.com/office/officeart/2005/8/layout/vList4"/>
    <dgm:cxn modelId="{E02AA920-8C45-4202-853B-DC72933E9EF2}" type="presOf" srcId="{67FA994E-672C-4CE1-A7B0-F3C058044B70}" destId="{778EA70B-D0A5-4417-9AF1-9E64D354B445}" srcOrd="0" destOrd="1" presId="urn:microsoft.com/office/officeart/2005/8/layout/vList4"/>
    <dgm:cxn modelId="{E0211A28-FF49-4464-B479-7F7776703E6B}" srcId="{371FF162-F4B9-4B10-B753-693BBB7865E1}" destId="{714B9225-F513-4716-A919-D93F096EE648}" srcOrd="2" destOrd="0" parTransId="{A47EC3D3-F0DC-4BEF-A83E-5035A2E81015}" sibTransId="{0E060F49-F01A-493D-A6B3-26F51DF6FADC}"/>
    <dgm:cxn modelId="{D44B073F-AEB2-43A0-ADE0-A2020C4ED47C}" srcId="{714B9225-F513-4716-A919-D93F096EE648}" destId="{67FA994E-672C-4CE1-A7B0-F3C058044B70}" srcOrd="0" destOrd="0" parTransId="{3B2DDD20-7058-42DE-9201-9F3A6EABDF42}" sibTransId="{97A06F82-E35C-420A-B182-678628E0F806}"/>
    <dgm:cxn modelId="{E899095D-71ED-42EB-A3C4-0AEFFEB0D112}" type="presOf" srcId="{371FF162-F4B9-4B10-B753-693BBB7865E1}" destId="{A25CD3D0-023A-4636-B3A4-098C40194785}" srcOrd="0" destOrd="0" presId="urn:microsoft.com/office/officeart/2005/8/layout/vList4"/>
    <dgm:cxn modelId="{DD2D6361-7835-429B-9CA6-520648C0E8E5}" type="presOf" srcId="{8E7BD1C5-4E7C-4BDC-B960-833F3092D571}" destId="{D0ED6862-4857-4904-B6DA-3FEA2D2B8F0F}" srcOrd="0" destOrd="0" presId="urn:microsoft.com/office/officeart/2005/8/layout/vList4"/>
    <dgm:cxn modelId="{082B4D44-DBF7-4295-A79E-84855B9E434F}" type="presOf" srcId="{95A49B58-92AE-4E77-882C-1AA272D74638}" destId="{69788F8A-17CB-450D-BC06-8090F5DF2CA7}" srcOrd="0" destOrd="1" presId="urn:microsoft.com/office/officeart/2005/8/layout/vList4"/>
    <dgm:cxn modelId="{174EB76C-DD72-481C-914D-BCCC576F5983}" srcId="{371FF162-F4B9-4B10-B753-693BBB7865E1}" destId="{8E7BD1C5-4E7C-4BDC-B960-833F3092D571}" srcOrd="1" destOrd="0" parTransId="{09F16A0F-63CC-491A-BAA9-7552B99D1DBA}" sibTransId="{C73B6921-BB77-4BB6-8A0B-0FD41FDB687E}"/>
    <dgm:cxn modelId="{C0765E57-BD4A-4D9F-856E-896F9B5C99F3}" type="presOf" srcId="{F1A3C3D0-C932-483E-B218-78E50C8A6A11}" destId="{12C34BBB-DA21-4239-9F7B-D3AD668E5DC3}" srcOrd="1" destOrd="0" presId="urn:microsoft.com/office/officeart/2005/8/layout/vList4"/>
    <dgm:cxn modelId="{62AA378B-2536-41AF-A97A-9B161D2EF7D1}" srcId="{371FF162-F4B9-4B10-B753-693BBB7865E1}" destId="{F1A3C3D0-C932-483E-B218-78E50C8A6A11}" srcOrd="0" destOrd="0" parTransId="{94A33CFA-6793-4027-B7C3-376D7C38E781}" sibTransId="{731008AE-5D80-43D1-87FD-051CD0899F0E}"/>
    <dgm:cxn modelId="{6658D4B6-9224-4184-9B90-6B49A6038141}" type="presOf" srcId="{CC401373-BC39-4CA4-9561-09DDA1F3FB29}" destId="{D0ED6862-4857-4904-B6DA-3FEA2D2B8F0F}" srcOrd="0" destOrd="1" presId="urn:microsoft.com/office/officeart/2005/8/layout/vList4"/>
    <dgm:cxn modelId="{4595E0BD-4AE4-49D5-B210-10B534501CC5}" type="presOf" srcId="{8E7BD1C5-4E7C-4BDC-B960-833F3092D571}" destId="{3AF91569-3A00-4081-AC42-03E2BC3FCA08}" srcOrd="1" destOrd="0" presId="urn:microsoft.com/office/officeart/2005/8/layout/vList4"/>
    <dgm:cxn modelId="{84B35FC4-4970-4A5C-AE8F-0E3FC4D0F1BC}" type="presOf" srcId="{714B9225-F513-4716-A919-D93F096EE648}" destId="{778EA70B-D0A5-4417-9AF1-9E64D354B445}" srcOrd="0" destOrd="0" presId="urn:microsoft.com/office/officeart/2005/8/layout/vList4"/>
    <dgm:cxn modelId="{69841DCD-2DEC-4639-BB3B-8B526CAF97E9}" type="presOf" srcId="{CC401373-BC39-4CA4-9561-09DDA1F3FB29}" destId="{3AF91569-3A00-4081-AC42-03E2BC3FCA08}" srcOrd="1" destOrd="1" presId="urn:microsoft.com/office/officeart/2005/8/layout/vList4"/>
    <dgm:cxn modelId="{449BDDD0-199B-4D9A-85C8-650D74222391}" type="presOf" srcId="{95A49B58-92AE-4E77-882C-1AA272D74638}" destId="{12C34BBB-DA21-4239-9F7B-D3AD668E5DC3}" srcOrd="1" destOrd="1" presId="urn:microsoft.com/office/officeart/2005/8/layout/vList4"/>
    <dgm:cxn modelId="{0FD17CFB-D2D0-42C6-9201-64D050B627A7}" srcId="{8E7BD1C5-4E7C-4BDC-B960-833F3092D571}" destId="{CC401373-BC39-4CA4-9561-09DDA1F3FB29}" srcOrd="0" destOrd="0" parTransId="{D5F1D815-83CD-48BC-A402-7C118AD4B088}" sibTransId="{421D4E1F-E972-4143-B59C-A84B3366D8D1}"/>
    <dgm:cxn modelId="{B944B5A5-90BD-40B2-8810-325A66F6D586}" type="presParOf" srcId="{A25CD3D0-023A-4636-B3A4-098C40194785}" destId="{38EE0EB7-94D9-4F0E-B547-6969ECDAD1EB}" srcOrd="0" destOrd="0" presId="urn:microsoft.com/office/officeart/2005/8/layout/vList4"/>
    <dgm:cxn modelId="{BF09F792-E691-4092-B2BA-DDC40DFE6A61}" type="presParOf" srcId="{38EE0EB7-94D9-4F0E-B547-6969ECDAD1EB}" destId="{69788F8A-17CB-450D-BC06-8090F5DF2CA7}" srcOrd="0" destOrd="0" presId="urn:microsoft.com/office/officeart/2005/8/layout/vList4"/>
    <dgm:cxn modelId="{701DC81C-59FC-40C6-8FCF-95D3A5D88EA3}" type="presParOf" srcId="{38EE0EB7-94D9-4F0E-B547-6969ECDAD1EB}" destId="{6D7FD8CE-1F3D-473E-9005-32BA119CE1AA}" srcOrd="1" destOrd="0" presId="urn:microsoft.com/office/officeart/2005/8/layout/vList4"/>
    <dgm:cxn modelId="{D11B43C2-3132-45C4-9452-DF5F88363C99}" type="presParOf" srcId="{38EE0EB7-94D9-4F0E-B547-6969ECDAD1EB}" destId="{12C34BBB-DA21-4239-9F7B-D3AD668E5DC3}" srcOrd="2" destOrd="0" presId="urn:microsoft.com/office/officeart/2005/8/layout/vList4"/>
    <dgm:cxn modelId="{4A9938F0-2DC8-4AE9-99B1-3428AB63B8F2}" type="presParOf" srcId="{A25CD3D0-023A-4636-B3A4-098C40194785}" destId="{6DEECD55-2B83-4F94-A79D-85EF62F2FCF3}" srcOrd="1" destOrd="0" presId="urn:microsoft.com/office/officeart/2005/8/layout/vList4"/>
    <dgm:cxn modelId="{6752D8F1-95A7-44E2-B8F8-E00640E8584A}" type="presParOf" srcId="{A25CD3D0-023A-4636-B3A4-098C40194785}" destId="{981B6DD1-05C4-4CC3-BC4B-5AF039DC4AF3}" srcOrd="2" destOrd="0" presId="urn:microsoft.com/office/officeart/2005/8/layout/vList4"/>
    <dgm:cxn modelId="{0AFAEA46-7D5E-4C3C-BF90-465CFCE689CE}" type="presParOf" srcId="{981B6DD1-05C4-4CC3-BC4B-5AF039DC4AF3}" destId="{D0ED6862-4857-4904-B6DA-3FEA2D2B8F0F}" srcOrd="0" destOrd="0" presId="urn:microsoft.com/office/officeart/2005/8/layout/vList4"/>
    <dgm:cxn modelId="{689B1E78-0743-49C8-A97B-119E3779CAB7}" type="presParOf" srcId="{981B6DD1-05C4-4CC3-BC4B-5AF039DC4AF3}" destId="{32A6DEDA-E3FD-4078-AA50-FFC51E62108D}" srcOrd="1" destOrd="0" presId="urn:microsoft.com/office/officeart/2005/8/layout/vList4"/>
    <dgm:cxn modelId="{AAE6D648-3272-4A62-9032-7C09B7E12C5F}" type="presParOf" srcId="{981B6DD1-05C4-4CC3-BC4B-5AF039DC4AF3}" destId="{3AF91569-3A00-4081-AC42-03E2BC3FCA08}" srcOrd="2" destOrd="0" presId="urn:microsoft.com/office/officeart/2005/8/layout/vList4"/>
    <dgm:cxn modelId="{82EB51C9-483C-4185-9957-9DC8B2111B20}" type="presParOf" srcId="{A25CD3D0-023A-4636-B3A4-098C40194785}" destId="{D417D1E1-F86D-4A5A-A5BA-AA309702C547}" srcOrd="3" destOrd="0" presId="urn:microsoft.com/office/officeart/2005/8/layout/vList4"/>
    <dgm:cxn modelId="{B3DD35C2-FEA1-461C-87B0-5BE7945D5E6A}" type="presParOf" srcId="{A25CD3D0-023A-4636-B3A4-098C40194785}" destId="{60761B07-3F26-4F58-A033-6D2307F663CF}" srcOrd="4" destOrd="0" presId="urn:microsoft.com/office/officeart/2005/8/layout/vList4"/>
    <dgm:cxn modelId="{73C3E37A-71A9-4417-B1D4-8BE90D89BF48}" type="presParOf" srcId="{60761B07-3F26-4F58-A033-6D2307F663CF}" destId="{778EA70B-D0A5-4417-9AF1-9E64D354B445}" srcOrd="0" destOrd="0" presId="urn:microsoft.com/office/officeart/2005/8/layout/vList4"/>
    <dgm:cxn modelId="{512B4A01-F5B3-48E5-B473-5F458CB2F615}" type="presParOf" srcId="{60761B07-3F26-4F58-A033-6D2307F663CF}" destId="{BEF1F28B-35C2-434D-9D26-22BDB76D08AB}" srcOrd="1" destOrd="0" presId="urn:microsoft.com/office/officeart/2005/8/layout/vList4"/>
    <dgm:cxn modelId="{E5596763-CA57-4C85-9343-454D335EE380}" type="presParOf" srcId="{60761B07-3F26-4F58-A033-6D2307F663CF}" destId="{07740015-8626-47F8-B716-8CCBC9004CB4}"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71FF162-F4B9-4B10-B753-693BBB7865E1}" type="doc">
      <dgm:prSet loTypeId="urn:microsoft.com/office/officeart/2005/8/layout/vList4" loCatId="picture" qsTypeId="urn:microsoft.com/office/officeart/2005/8/quickstyle/3d3" qsCatId="3D" csTypeId="urn:microsoft.com/office/officeart/2005/8/colors/accent1_4" csCatId="accent1" phldr="1"/>
      <dgm:spPr/>
      <dgm:t>
        <a:bodyPr/>
        <a:lstStyle/>
        <a:p>
          <a:endParaRPr lang="en-IN"/>
        </a:p>
      </dgm:t>
    </dgm:pt>
    <dgm:pt modelId="{F1A3C3D0-C932-483E-B218-78E50C8A6A11}">
      <dgm:prSet phldrT="[Text]" phldr="0"/>
      <dgm:spPr/>
      <dgm:t>
        <a:bodyPr/>
        <a:lstStyle/>
        <a:p>
          <a:r>
            <a:rPr lang="en-US" dirty="0"/>
            <a:t>Python</a:t>
          </a:r>
          <a:endParaRPr lang="en-IN" dirty="0"/>
        </a:p>
      </dgm:t>
    </dgm:pt>
    <dgm:pt modelId="{94A33CFA-6793-4027-B7C3-376D7C38E781}" type="parTrans" cxnId="{62AA378B-2536-41AF-A97A-9B161D2EF7D1}">
      <dgm:prSet/>
      <dgm:spPr/>
      <dgm:t>
        <a:bodyPr/>
        <a:lstStyle/>
        <a:p>
          <a:endParaRPr lang="en-IN"/>
        </a:p>
      </dgm:t>
    </dgm:pt>
    <dgm:pt modelId="{731008AE-5D80-43D1-87FD-051CD0899F0E}" type="sibTrans" cxnId="{62AA378B-2536-41AF-A97A-9B161D2EF7D1}">
      <dgm:prSet/>
      <dgm:spPr/>
      <dgm:t>
        <a:bodyPr/>
        <a:lstStyle/>
        <a:p>
          <a:endParaRPr lang="en-IN"/>
        </a:p>
      </dgm:t>
    </dgm:pt>
    <dgm:pt modelId="{8E7BD1C5-4E7C-4BDC-B960-833F3092D571}">
      <dgm:prSet phldrT="[Text]" phldr="0"/>
      <dgm:spPr/>
      <dgm:t>
        <a:bodyPr/>
        <a:lstStyle/>
        <a:p>
          <a:r>
            <a:rPr lang="en-US" dirty="0"/>
            <a:t>Django</a:t>
          </a:r>
          <a:endParaRPr lang="en-IN" dirty="0"/>
        </a:p>
      </dgm:t>
    </dgm:pt>
    <dgm:pt modelId="{09F16A0F-63CC-491A-BAA9-7552B99D1DBA}" type="parTrans" cxnId="{174EB76C-DD72-481C-914D-BCCC576F5983}">
      <dgm:prSet/>
      <dgm:spPr/>
      <dgm:t>
        <a:bodyPr/>
        <a:lstStyle/>
        <a:p>
          <a:endParaRPr lang="en-IN"/>
        </a:p>
      </dgm:t>
    </dgm:pt>
    <dgm:pt modelId="{C73B6921-BB77-4BB6-8A0B-0FD41FDB687E}" type="sibTrans" cxnId="{174EB76C-DD72-481C-914D-BCCC576F5983}">
      <dgm:prSet/>
      <dgm:spPr/>
      <dgm:t>
        <a:bodyPr/>
        <a:lstStyle/>
        <a:p>
          <a:endParaRPr lang="en-IN"/>
        </a:p>
      </dgm:t>
    </dgm:pt>
    <dgm:pt modelId="{CC401373-BC39-4CA4-9561-09DDA1F3FB29}">
      <dgm:prSet phldrT="[Text]" phldr="0"/>
      <dgm:spPr/>
      <dgm:t>
        <a:bodyPr/>
        <a:lstStyle/>
        <a:p>
          <a:r>
            <a:rPr lang="en-US" dirty="0"/>
            <a:t>Provides a secure and scalable web framework.</a:t>
          </a:r>
          <a:endParaRPr lang="en-IN" dirty="0"/>
        </a:p>
      </dgm:t>
    </dgm:pt>
    <dgm:pt modelId="{D5F1D815-83CD-48BC-A402-7C118AD4B088}" type="parTrans" cxnId="{0FD17CFB-D2D0-42C6-9201-64D050B627A7}">
      <dgm:prSet/>
      <dgm:spPr/>
      <dgm:t>
        <a:bodyPr/>
        <a:lstStyle/>
        <a:p>
          <a:endParaRPr lang="en-IN"/>
        </a:p>
      </dgm:t>
    </dgm:pt>
    <dgm:pt modelId="{421D4E1F-E972-4143-B59C-A84B3366D8D1}" type="sibTrans" cxnId="{0FD17CFB-D2D0-42C6-9201-64D050B627A7}">
      <dgm:prSet/>
      <dgm:spPr/>
      <dgm:t>
        <a:bodyPr/>
        <a:lstStyle/>
        <a:p>
          <a:endParaRPr lang="en-IN"/>
        </a:p>
      </dgm:t>
    </dgm:pt>
    <dgm:pt modelId="{714B9225-F513-4716-A919-D93F096EE648}">
      <dgm:prSet phldrT="[Text]" phldr="0"/>
      <dgm:spPr/>
      <dgm:t>
        <a:bodyPr/>
        <a:lstStyle/>
        <a:p>
          <a:r>
            <a:rPr lang="en-US" dirty="0"/>
            <a:t>SQLite</a:t>
          </a:r>
        </a:p>
      </dgm:t>
    </dgm:pt>
    <dgm:pt modelId="{A47EC3D3-F0DC-4BEF-A83E-5035A2E81015}" type="parTrans" cxnId="{E0211A28-FF49-4464-B479-7F7776703E6B}">
      <dgm:prSet/>
      <dgm:spPr/>
      <dgm:t>
        <a:bodyPr/>
        <a:lstStyle/>
        <a:p>
          <a:endParaRPr lang="en-IN"/>
        </a:p>
      </dgm:t>
    </dgm:pt>
    <dgm:pt modelId="{0E060F49-F01A-493D-A6B3-26F51DF6FADC}" type="sibTrans" cxnId="{E0211A28-FF49-4464-B479-7F7776703E6B}">
      <dgm:prSet/>
      <dgm:spPr/>
      <dgm:t>
        <a:bodyPr/>
        <a:lstStyle/>
        <a:p>
          <a:endParaRPr lang="en-IN"/>
        </a:p>
      </dgm:t>
    </dgm:pt>
    <dgm:pt modelId="{67FA994E-672C-4CE1-A7B0-F3C058044B70}">
      <dgm:prSet phldrT="[Text]" phldr="0"/>
      <dgm:spPr/>
      <dgm:t>
        <a:bodyPr/>
        <a:lstStyle/>
        <a:p>
          <a:r>
            <a:rPr lang="en-US" dirty="0"/>
            <a:t>Stores data.</a:t>
          </a:r>
          <a:endParaRPr lang="en-IN" dirty="0"/>
        </a:p>
      </dgm:t>
    </dgm:pt>
    <dgm:pt modelId="{3B2DDD20-7058-42DE-9201-9F3A6EABDF42}" type="parTrans" cxnId="{D44B073F-AEB2-43A0-ADE0-A2020C4ED47C}">
      <dgm:prSet/>
      <dgm:spPr/>
      <dgm:t>
        <a:bodyPr/>
        <a:lstStyle/>
        <a:p>
          <a:endParaRPr lang="en-IN"/>
        </a:p>
      </dgm:t>
    </dgm:pt>
    <dgm:pt modelId="{97A06F82-E35C-420A-B182-678628E0F806}" type="sibTrans" cxnId="{D44B073F-AEB2-43A0-ADE0-A2020C4ED47C}">
      <dgm:prSet/>
      <dgm:spPr/>
      <dgm:t>
        <a:bodyPr/>
        <a:lstStyle/>
        <a:p>
          <a:endParaRPr lang="en-IN"/>
        </a:p>
      </dgm:t>
    </dgm:pt>
    <dgm:pt modelId="{95A49B58-92AE-4E77-882C-1AA272D74638}">
      <dgm:prSet phldrT="[Text]" phldr="0"/>
      <dgm:spPr/>
      <dgm:t>
        <a:bodyPr/>
        <a:lstStyle/>
        <a:p>
          <a:r>
            <a:rPr lang="en-US" dirty="0"/>
            <a:t>Powers the backend logic and server side operation. </a:t>
          </a:r>
          <a:endParaRPr lang="en-IN" dirty="0"/>
        </a:p>
      </dgm:t>
    </dgm:pt>
    <dgm:pt modelId="{2A301E0B-3E51-417A-B5BC-8BDE69A5E814}" type="parTrans" cxnId="{B2889B45-7561-4F9B-A7CC-21D038F6C709}">
      <dgm:prSet/>
      <dgm:spPr/>
      <dgm:t>
        <a:bodyPr/>
        <a:lstStyle/>
        <a:p>
          <a:endParaRPr lang="en-IN"/>
        </a:p>
      </dgm:t>
    </dgm:pt>
    <dgm:pt modelId="{865ACC2B-3124-406B-A7E8-4333E4CA742B}" type="sibTrans" cxnId="{B2889B45-7561-4F9B-A7CC-21D038F6C709}">
      <dgm:prSet/>
      <dgm:spPr/>
      <dgm:t>
        <a:bodyPr/>
        <a:lstStyle/>
        <a:p>
          <a:endParaRPr lang="en-IN"/>
        </a:p>
      </dgm:t>
    </dgm:pt>
    <dgm:pt modelId="{A25CD3D0-023A-4636-B3A4-098C40194785}" type="pres">
      <dgm:prSet presAssocID="{371FF162-F4B9-4B10-B753-693BBB7865E1}" presName="linear" presStyleCnt="0">
        <dgm:presLayoutVars>
          <dgm:dir val="rev"/>
          <dgm:resizeHandles val="exact"/>
        </dgm:presLayoutVars>
      </dgm:prSet>
      <dgm:spPr/>
    </dgm:pt>
    <dgm:pt modelId="{38EE0EB7-94D9-4F0E-B547-6969ECDAD1EB}" type="pres">
      <dgm:prSet presAssocID="{F1A3C3D0-C932-483E-B218-78E50C8A6A11}" presName="comp" presStyleCnt="0"/>
      <dgm:spPr/>
    </dgm:pt>
    <dgm:pt modelId="{69788F8A-17CB-450D-BC06-8090F5DF2CA7}" type="pres">
      <dgm:prSet presAssocID="{F1A3C3D0-C932-483E-B218-78E50C8A6A11}" presName="box" presStyleLbl="node1" presStyleIdx="0" presStyleCnt="3"/>
      <dgm:spPr/>
    </dgm:pt>
    <dgm:pt modelId="{6D7FD8CE-1F3D-473E-9005-32BA119CE1AA}" type="pres">
      <dgm:prSet presAssocID="{F1A3C3D0-C932-483E-B218-78E50C8A6A11}" presName="img" presStyleLbl="fgImgPlace1" presStyleIdx="0" presStyleCnt="3"/>
      <dgm:spPr/>
    </dgm:pt>
    <dgm:pt modelId="{12C34BBB-DA21-4239-9F7B-D3AD668E5DC3}" type="pres">
      <dgm:prSet presAssocID="{F1A3C3D0-C932-483E-B218-78E50C8A6A11}" presName="text" presStyleLbl="node1" presStyleIdx="0" presStyleCnt="3">
        <dgm:presLayoutVars>
          <dgm:bulletEnabled val="1"/>
        </dgm:presLayoutVars>
      </dgm:prSet>
      <dgm:spPr/>
    </dgm:pt>
    <dgm:pt modelId="{6DEECD55-2B83-4F94-A79D-85EF62F2FCF3}" type="pres">
      <dgm:prSet presAssocID="{731008AE-5D80-43D1-87FD-051CD0899F0E}" presName="spacer" presStyleCnt="0"/>
      <dgm:spPr/>
    </dgm:pt>
    <dgm:pt modelId="{981B6DD1-05C4-4CC3-BC4B-5AF039DC4AF3}" type="pres">
      <dgm:prSet presAssocID="{8E7BD1C5-4E7C-4BDC-B960-833F3092D571}" presName="comp" presStyleCnt="0"/>
      <dgm:spPr/>
    </dgm:pt>
    <dgm:pt modelId="{D0ED6862-4857-4904-B6DA-3FEA2D2B8F0F}" type="pres">
      <dgm:prSet presAssocID="{8E7BD1C5-4E7C-4BDC-B960-833F3092D571}" presName="box" presStyleLbl="node1" presStyleIdx="1" presStyleCnt="3"/>
      <dgm:spPr/>
    </dgm:pt>
    <dgm:pt modelId="{32A6DEDA-E3FD-4078-AA50-FFC51E62108D}" type="pres">
      <dgm:prSet presAssocID="{8E7BD1C5-4E7C-4BDC-B960-833F3092D571}" presName="img" presStyleLbl="fgImgPlace1" presStyleIdx="1" presStyleCnt="3"/>
      <dgm:spPr/>
    </dgm:pt>
    <dgm:pt modelId="{3AF91569-3A00-4081-AC42-03E2BC3FCA08}" type="pres">
      <dgm:prSet presAssocID="{8E7BD1C5-4E7C-4BDC-B960-833F3092D571}" presName="text" presStyleLbl="node1" presStyleIdx="1" presStyleCnt="3">
        <dgm:presLayoutVars>
          <dgm:bulletEnabled val="1"/>
        </dgm:presLayoutVars>
      </dgm:prSet>
      <dgm:spPr/>
    </dgm:pt>
    <dgm:pt modelId="{D417D1E1-F86D-4A5A-A5BA-AA309702C547}" type="pres">
      <dgm:prSet presAssocID="{C73B6921-BB77-4BB6-8A0B-0FD41FDB687E}" presName="spacer" presStyleCnt="0"/>
      <dgm:spPr/>
    </dgm:pt>
    <dgm:pt modelId="{60761B07-3F26-4F58-A033-6D2307F663CF}" type="pres">
      <dgm:prSet presAssocID="{714B9225-F513-4716-A919-D93F096EE648}" presName="comp" presStyleCnt="0"/>
      <dgm:spPr/>
    </dgm:pt>
    <dgm:pt modelId="{778EA70B-D0A5-4417-9AF1-9E64D354B445}" type="pres">
      <dgm:prSet presAssocID="{714B9225-F513-4716-A919-D93F096EE648}" presName="box" presStyleLbl="node1" presStyleIdx="2" presStyleCnt="3"/>
      <dgm:spPr/>
    </dgm:pt>
    <dgm:pt modelId="{BEF1F28B-35C2-434D-9D26-22BDB76D08AB}" type="pres">
      <dgm:prSet presAssocID="{714B9225-F513-4716-A919-D93F096EE648}" presName="img" presStyleLbl="fgImgPlace1" presStyleIdx="2" presStyleCnt="3"/>
      <dgm:spPr/>
    </dgm:pt>
    <dgm:pt modelId="{07740015-8626-47F8-B716-8CCBC9004CB4}" type="pres">
      <dgm:prSet presAssocID="{714B9225-F513-4716-A919-D93F096EE648}" presName="text" presStyleLbl="node1" presStyleIdx="2" presStyleCnt="3">
        <dgm:presLayoutVars>
          <dgm:bulletEnabled val="1"/>
        </dgm:presLayoutVars>
      </dgm:prSet>
      <dgm:spPr/>
    </dgm:pt>
  </dgm:ptLst>
  <dgm:cxnLst>
    <dgm:cxn modelId="{CE647C0B-D947-41E8-8920-BED56EB9C593}" type="presOf" srcId="{714B9225-F513-4716-A919-D93F096EE648}" destId="{07740015-8626-47F8-B716-8CCBC9004CB4}" srcOrd="1" destOrd="0" presId="urn:microsoft.com/office/officeart/2005/8/layout/vList4"/>
    <dgm:cxn modelId="{9762700C-EFA2-4524-98C4-E994763EB618}" type="presOf" srcId="{F1A3C3D0-C932-483E-B218-78E50C8A6A11}" destId="{69788F8A-17CB-450D-BC06-8090F5DF2CA7}" srcOrd="0" destOrd="0" presId="urn:microsoft.com/office/officeart/2005/8/layout/vList4"/>
    <dgm:cxn modelId="{5426E019-86E9-432F-A9A5-C8DE8562A983}" type="presOf" srcId="{67FA994E-672C-4CE1-A7B0-F3C058044B70}" destId="{07740015-8626-47F8-B716-8CCBC9004CB4}" srcOrd="1" destOrd="1" presId="urn:microsoft.com/office/officeart/2005/8/layout/vList4"/>
    <dgm:cxn modelId="{E02AA920-8C45-4202-853B-DC72933E9EF2}" type="presOf" srcId="{67FA994E-672C-4CE1-A7B0-F3C058044B70}" destId="{778EA70B-D0A5-4417-9AF1-9E64D354B445}" srcOrd="0" destOrd="1" presId="urn:microsoft.com/office/officeart/2005/8/layout/vList4"/>
    <dgm:cxn modelId="{E0211A28-FF49-4464-B479-7F7776703E6B}" srcId="{371FF162-F4B9-4B10-B753-693BBB7865E1}" destId="{714B9225-F513-4716-A919-D93F096EE648}" srcOrd="2" destOrd="0" parTransId="{A47EC3D3-F0DC-4BEF-A83E-5035A2E81015}" sibTransId="{0E060F49-F01A-493D-A6B3-26F51DF6FADC}"/>
    <dgm:cxn modelId="{D44B073F-AEB2-43A0-ADE0-A2020C4ED47C}" srcId="{714B9225-F513-4716-A919-D93F096EE648}" destId="{67FA994E-672C-4CE1-A7B0-F3C058044B70}" srcOrd="0" destOrd="0" parTransId="{3B2DDD20-7058-42DE-9201-9F3A6EABDF42}" sibTransId="{97A06F82-E35C-420A-B182-678628E0F806}"/>
    <dgm:cxn modelId="{E899095D-71ED-42EB-A3C4-0AEFFEB0D112}" type="presOf" srcId="{371FF162-F4B9-4B10-B753-693BBB7865E1}" destId="{A25CD3D0-023A-4636-B3A4-098C40194785}" srcOrd="0" destOrd="0" presId="urn:microsoft.com/office/officeart/2005/8/layout/vList4"/>
    <dgm:cxn modelId="{DD2D6361-7835-429B-9CA6-520648C0E8E5}" type="presOf" srcId="{8E7BD1C5-4E7C-4BDC-B960-833F3092D571}" destId="{D0ED6862-4857-4904-B6DA-3FEA2D2B8F0F}" srcOrd="0" destOrd="0" presId="urn:microsoft.com/office/officeart/2005/8/layout/vList4"/>
    <dgm:cxn modelId="{B2889B45-7561-4F9B-A7CC-21D038F6C709}" srcId="{F1A3C3D0-C932-483E-B218-78E50C8A6A11}" destId="{95A49B58-92AE-4E77-882C-1AA272D74638}" srcOrd="0" destOrd="0" parTransId="{2A301E0B-3E51-417A-B5BC-8BDE69A5E814}" sibTransId="{865ACC2B-3124-406B-A7E8-4333E4CA742B}"/>
    <dgm:cxn modelId="{174EB76C-DD72-481C-914D-BCCC576F5983}" srcId="{371FF162-F4B9-4B10-B753-693BBB7865E1}" destId="{8E7BD1C5-4E7C-4BDC-B960-833F3092D571}" srcOrd="1" destOrd="0" parTransId="{09F16A0F-63CC-491A-BAA9-7552B99D1DBA}" sibTransId="{C73B6921-BB77-4BB6-8A0B-0FD41FDB687E}"/>
    <dgm:cxn modelId="{C0765E57-BD4A-4D9F-856E-896F9B5C99F3}" type="presOf" srcId="{F1A3C3D0-C932-483E-B218-78E50C8A6A11}" destId="{12C34BBB-DA21-4239-9F7B-D3AD668E5DC3}" srcOrd="1" destOrd="0" presId="urn:microsoft.com/office/officeart/2005/8/layout/vList4"/>
    <dgm:cxn modelId="{62AA378B-2536-41AF-A97A-9B161D2EF7D1}" srcId="{371FF162-F4B9-4B10-B753-693BBB7865E1}" destId="{F1A3C3D0-C932-483E-B218-78E50C8A6A11}" srcOrd="0" destOrd="0" parTransId="{94A33CFA-6793-4027-B7C3-376D7C38E781}" sibTransId="{731008AE-5D80-43D1-87FD-051CD0899F0E}"/>
    <dgm:cxn modelId="{6658D4B6-9224-4184-9B90-6B49A6038141}" type="presOf" srcId="{CC401373-BC39-4CA4-9561-09DDA1F3FB29}" destId="{D0ED6862-4857-4904-B6DA-3FEA2D2B8F0F}" srcOrd="0" destOrd="1" presId="urn:microsoft.com/office/officeart/2005/8/layout/vList4"/>
    <dgm:cxn modelId="{4595E0BD-4AE4-49D5-B210-10B534501CC5}" type="presOf" srcId="{8E7BD1C5-4E7C-4BDC-B960-833F3092D571}" destId="{3AF91569-3A00-4081-AC42-03E2BC3FCA08}" srcOrd="1" destOrd="0" presId="urn:microsoft.com/office/officeart/2005/8/layout/vList4"/>
    <dgm:cxn modelId="{84B35FC4-4970-4A5C-AE8F-0E3FC4D0F1BC}" type="presOf" srcId="{714B9225-F513-4716-A919-D93F096EE648}" destId="{778EA70B-D0A5-4417-9AF1-9E64D354B445}" srcOrd="0" destOrd="0" presId="urn:microsoft.com/office/officeart/2005/8/layout/vList4"/>
    <dgm:cxn modelId="{69841DCD-2DEC-4639-BB3B-8B526CAF97E9}" type="presOf" srcId="{CC401373-BC39-4CA4-9561-09DDA1F3FB29}" destId="{3AF91569-3A00-4081-AC42-03E2BC3FCA08}" srcOrd="1" destOrd="1" presId="urn:microsoft.com/office/officeart/2005/8/layout/vList4"/>
    <dgm:cxn modelId="{372573D3-7699-4D30-8D0C-B344FAC648C7}" type="presOf" srcId="{95A49B58-92AE-4E77-882C-1AA272D74638}" destId="{12C34BBB-DA21-4239-9F7B-D3AD668E5DC3}" srcOrd="1" destOrd="1" presId="urn:microsoft.com/office/officeart/2005/8/layout/vList4"/>
    <dgm:cxn modelId="{0FD17CFB-D2D0-42C6-9201-64D050B627A7}" srcId="{8E7BD1C5-4E7C-4BDC-B960-833F3092D571}" destId="{CC401373-BC39-4CA4-9561-09DDA1F3FB29}" srcOrd="0" destOrd="0" parTransId="{D5F1D815-83CD-48BC-A402-7C118AD4B088}" sibTransId="{421D4E1F-E972-4143-B59C-A84B3366D8D1}"/>
    <dgm:cxn modelId="{2B510CFF-D049-4A30-BB98-58D0D7A899E6}" type="presOf" srcId="{95A49B58-92AE-4E77-882C-1AA272D74638}" destId="{69788F8A-17CB-450D-BC06-8090F5DF2CA7}" srcOrd="0" destOrd="1" presId="urn:microsoft.com/office/officeart/2005/8/layout/vList4"/>
    <dgm:cxn modelId="{B944B5A5-90BD-40B2-8810-325A66F6D586}" type="presParOf" srcId="{A25CD3D0-023A-4636-B3A4-098C40194785}" destId="{38EE0EB7-94D9-4F0E-B547-6969ECDAD1EB}" srcOrd="0" destOrd="0" presId="urn:microsoft.com/office/officeart/2005/8/layout/vList4"/>
    <dgm:cxn modelId="{BF09F792-E691-4092-B2BA-DDC40DFE6A61}" type="presParOf" srcId="{38EE0EB7-94D9-4F0E-B547-6969ECDAD1EB}" destId="{69788F8A-17CB-450D-BC06-8090F5DF2CA7}" srcOrd="0" destOrd="0" presId="urn:microsoft.com/office/officeart/2005/8/layout/vList4"/>
    <dgm:cxn modelId="{701DC81C-59FC-40C6-8FCF-95D3A5D88EA3}" type="presParOf" srcId="{38EE0EB7-94D9-4F0E-B547-6969ECDAD1EB}" destId="{6D7FD8CE-1F3D-473E-9005-32BA119CE1AA}" srcOrd="1" destOrd="0" presId="urn:microsoft.com/office/officeart/2005/8/layout/vList4"/>
    <dgm:cxn modelId="{D11B43C2-3132-45C4-9452-DF5F88363C99}" type="presParOf" srcId="{38EE0EB7-94D9-4F0E-B547-6969ECDAD1EB}" destId="{12C34BBB-DA21-4239-9F7B-D3AD668E5DC3}" srcOrd="2" destOrd="0" presId="urn:microsoft.com/office/officeart/2005/8/layout/vList4"/>
    <dgm:cxn modelId="{4A9938F0-2DC8-4AE9-99B1-3428AB63B8F2}" type="presParOf" srcId="{A25CD3D0-023A-4636-B3A4-098C40194785}" destId="{6DEECD55-2B83-4F94-A79D-85EF62F2FCF3}" srcOrd="1" destOrd="0" presId="urn:microsoft.com/office/officeart/2005/8/layout/vList4"/>
    <dgm:cxn modelId="{6752D8F1-95A7-44E2-B8F8-E00640E8584A}" type="presParOf" srcId="{A25CD3D0-023A-4636-B3A4-098C40194785}" destId="{981B6DD1-05C4-4CC3-BC4B-5AF039DC4AF3}" srcOrd="2" destOrd="0" presId="urn:microsoft.com/office/officeart/2005/8/layout/vList4"/>
    <dgm:cxn modelId="{0AFAEA46-7D5E-4C3C-BF90-465CFCE689CE}" type="presParOf" srcId="{981B6DD1-05C4-4CC3-BC4B-5AF039DC4AF3}" destId="{D0ED6862-4857-4904-B6DA-3FEA2D2B8F0F}" srcOrd="0" destOrd="0" presId="urn:microsoft.com/office/officeart/2005/8/layout/vList4"/>
    <dgm:cxn modelId="{689B1E78-0743-49C8-A97B-119E3779CAB7}" type="presParOf" srcId="{981B6DD1-05C4-4CC3-BC4B-5AF039DC4AF3}" destId="{32A6DEDA-E3FD-4078-AA50-FFC51E62108D}" srcOrd="1" destOrd="0" presId="urn:microsoft.com/office/officeart/2005/8/layout/vList4"/>
    <dgm:cxn modelId="{AAE6D648-3272-4A62-9032-7C09B7E12C5F}" type="presParOf" srcId="{981B6DD1-05C4-4CC3-BC4B-5AF039DC4AF3}" destId="{3AF91569-3A00-4081-AC42-03E2BC3FCA08}" srcOrd="2" destOrd="0" presId="urn:microsoft.com/office/officeart/2005/8/layout/vList4"/>
    <dgm:cxn modelId="{82EB51C9-483C-4185-9957-9DC8B2111B20}" type="presParOf" srcId="{A25CD3D0-023A-4636-B3A4-098C40194785}" destId="{D417D1E1-F86D-4A5A-A5BA-AA309702C547}" srcOrd="3" destOrd="0" presId="urn:microsoft.com/office/officeart/2005/8/layout/vList4"/>
    <dgm:cxn modelId="{B3DD35C2-FEA1-461C-87B0-5BE7945D5E6A}" type="presParOf" srcId="{A25CD3D0-023A-4636-B3A4-098C40194785}" destId="{60761B07-3F26-4F58-A033-6D2307F663CF}" srcOrd="4" destOrd="0" presId="urn:microsoft.com/office/officeart/2005/8/layout/vList4"/>
    <dgm:cxn modelId="{73C3E37A-71A9-4417-B1D4-8BE90D89BF48}" type="presParOf" srcId="{60761B07-3F26-4F58-A033-6D2307F663CF}" destId="{778EA70B-D0A5-4417-9AF1-9E64D354B445}" srcOrd="0" destOrd="0" presId="urn:microsoft.com/office/officeart/2005/8/layout/vList4"/>
    <dgm:cxn modelId="{512B4A01-F5B3-48E5-B473-5F458CB2F615}" type="presParOf" srcId="{60761B07-3F26-4F58-A033-6D2307F663CF}" destId="{BEF1F28B-35C2-434D-9D26-22BDB76D08AB}" srcOrd="1" destOrd="0" presId="urn:microsoft.com/office/officeart/2005/8/layout/vList4"/>
    <dgm:cxn modelId="{E5596763-CA57-4C85-9343-454D335EE380}" type="presParOf" srcId="{60761B07-3F26-4F58-A033-6D2307F663CF}" destId="{07740015-8626-47F8-B716-8CCBC9004CB4}" srcOrd="2" destOrd="0" presId="urn:microsoft.com/office/officeart/2005/8/layout/vList4"/>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DFAF39-EEEE-431F-9886-ADECFE52E6C0}">
      <dsp:nvSpPr>
        <dsp:cNvPr id="0" name=""/>
        <dsp:cNvSpPr/>
      </dsp:nvSpPr>
      <dsp:spPr>
        <a:xfrm>
          <a:off x="155855" y="470052"/>
          <a:ext cx="914856" cy="914856"/>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8D6302B-7258-4215-88A5-09D50C88F3E6}">
      <dsp:nvSpPr>
        <dsp:cNvPr id="0" name=""/>
        <dsp:cNvSpPr/>
      </dsp:nvSpPr>
      <dsp:spPr>
        <a:xfrm>
          <a:off x="347975" y="662172"/>
          <a:ext cx="530616" cy="530616"/>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B65124A-0ED9-448E-AA6B-B4F67FF28872}">
      <dsp:nvSpPr>
        <dsp:cNvPr id="0" name=""/>
        <dsp:cNvSpPr/>
      </dsp:nvSpPr>
      <dsp:spPr>
        <a:xfrm>
          <a:off x="1266752" y="96896"/>
          <a:ext cx="2156447" cy="16611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0" kern="1200" dirty="0"/>
            <a:t>To design an online platform for book purchasing.</a:t>
          </a:r>
        </a:p>
      </dsp:txBody>
      <dsp:txXfrm>
        <a:off x="1266752" y="96896"/>
        <a:ext cx="2156447" cy="1661168"/>
      </dsp:txXfrm>
    </dsp:sp>
    <dsp:sp modelId="{21D04E30-8B46-494D-BE60-3CB38CCB378B}">
      <dsp:nvSpPr>
        <dsp:cNvPr id="0" name=""/>
        <dsp:cNvSpPr/>
      </dsp:nvSpPr>
      <dsp:spPr>
        <a:xfrm>
          <a:off x="3798944" y="470052"/>
          <a:ext cx="914856" cy="914856"/>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C084A2D-8E7D-4121-8378-BCF2566C85C9}">
      <dsp:nvSpPr>
        <dsp:cNvPr id="0" name=""/>
        <dsp:cNvSpPr/>
      </dsp:nvSpPr>
      <dsp:spPr>
        <a:xfrm>
          <a:off x="3991064" y="662172"/>
          <a:ext cx="530616" cy="530616"/>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3F5674B-76FE-4F6D-8DC3-0C8C9729E113}">
      <dsp:nvSpPr>
        <dsp:cNvPr id="0" name=""/>
        <dsp:cNvSpPr/>
      </dsp:nvSpPr>
      <dsp:spPr>
        <a:xfrm>
          <a:off x="4909841" y="130412"/>
          <a:ext cx="2156447" cy="15941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0" kern="1200" dirty="0"/>
            <a:t>To provide easy search and category-based browsing </a:t>
          </a:r>
        </a:p>
      </dsp:txBody>
      <dsp:txXfrm>
        <a:off x="4909841" y="130412"/>
        <a:ext cx="2156447" cy="1594137"/>
      </dsp:txXfrm>
    </dsp:sp>
    <dsp:sp modelId="{681E83BC-1688-45D6-9E63-20F94B27551D}">
      <dsp:nvSpPr>
        <dsp:cNvPr id="0" name=""/>
        <dsp:cNvSpPr/>
      </dsp:nvSpPr>
      <dsp:spPr>
        <a:xfrm>
          <a:off x="0" y="2558065"/>
          <a:ext cx="914856" cy="914856"/>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3B71DC-1173-4A08-8F8B-0C6E97649DCC}">
      <dsp:nvSpPr>
        <dsp:cNvPr id="0" name=""/>
        <dsp:cNvSpPr/>
      </dsp:nvSpPr>
      <dsp:spPr>
        <a:xfrm>
          <a:off x="197168" y="2752137"/>
          <a:ext cx="530616" cy="530616"/>
        </a:xfrm>
        <a:prstGeom prst="rect">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83C7A2-7D19-4BC6-BC9A-F5BA7698B5CF}">
      <dsp:nvSpPr>
        <dsp:cNvPr id="0" name=""/>
        <dsp:cNvSpPr/>
      </dsp:nvSpPr>
      <dsp:spPr>
        <a:xfrm>
          <a:off x="1266752" y="2506078"/>
          <a:ext cx="2156447" cy="11902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0" kern="1200" dirty="0"/>
            <a:t>To help manage books, users, and orders</a:t>
          </a:r>
        </a:p>
      </dsp:txBody>
      <dsp:txXfrm>
        <a:off x="1266752" y="2506078"/>
        <a:ext cx="2156447" cy="1190292"/>
      </dsp:txXfrm>
    </dsp:sp>
    <dsp:sp modelId="{A290BBA3-9AD3-4333-8F42-953AA8B230B7}">
      <dsp:nvSpPr>
        <dsp:cNvPr id="0" name=""/>
        <dsp:cNvSpPr/>
      </dsp:nvSpPr>
      <dsp:spPr>
        <a:xfrm>
          <a:off x="3798944" y="2643796"/>
          <a:ext cx="914856" cy="914856"/>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D433B9E-F846-4CC4-9780-9B90CDB57D64}">
      <dsp:nvSpPr>
        <dsp:cNvPr id="0" name=""/>
        <dsp:cNvSpPr/>
      </dsp:nvSpPr>
      <dsp:spPr>
        <a:xfrm>
          <a:off x="3991064" y="2835916"/>
          <a:ext cx="530616" cy="530616"/>
        </a:xfrm>
        <a:prstGeom prst="rect">
          <a:avLst/>
        </a:prstGeom>
        <a:blipFill rotWithShape="1">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F2CBBB9-B3B9-4704-B817-122355DB0026}">
      <dsp:nvSpPr>
        <dsp:cNvPr id="0" name=""/>
        <dsp:cNvSpPr/>
      </dsp:nvSpPr>
      <dsp:spPr>
        <a:xfrm>
          <a:off x="4909841" y="2417909"/>
          <a:ext cx="2156447" cy="13666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b="0" kern="1200" dirty="0"/>
            <a:t>To ensure secure and efficient data handling</a:t>
          </a:r>
        </a:p>
      </dsp:txBody>
      <dsp:txXfrm>
        <a:off x="4909841" y="2417909"/>
        <a:ext cx="2156447" cy="13666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788F8A-17CB-450D-BC06-8090F5DF2CA7}">
      <dsp:nvSpPr>
        <dsp:cNvPr id="0" name=""/>
        <dsp:cNvSpPr/>
      </dsp:nvSpPr>
      <dsp:spPr>
        <a:xfrm>
          <a:off x="0" y="0"/>
          <a:ext cx="5042148" cy="1114127"/>
        </a:xfrm>
        <a:prstGeom prst="roundRect">
          <a:avLst>
            <a:gd name="adj" fmla="val 10000"/>
          </a:avLst>
        </a:prstGeom>
        <a:solidFill>
          <a:schemeClr val="accent1">
            <a:shade val="5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CSS</a:t>
          </a:r>
          <a:endParaRPr lang="en-IN" sz="2200" kern="1200" dirty="0"/>
        </a:p>
        <a:p>
          <a:pPr marL="171450" lvl="1" indent="-171450" algn="l" defTabSz="755650">
            <a:lnSpc>
              <a:spcPct val="90000"/>
            </a:lnSpc>
            <a:spcBef>
              <a:spcPct val="0"/>
            </a:spcBef>
            <a:spcAft>
              <a:spcPct val="15000"/>
            </a:spcAft>
            <a:buChar char="•"/>
          </a:pPr>
          <a:r>
            <a:rPr lang="en-US" sz="1700" kern="1200" dirty="0"/>
            <a:t>Styles the visual appearance of website. </a:t>
          </a:r>
          <a:endParaRPr lang="en-IN" sz="1700" kern="1200" dirty="0"/>
        </a:p>
      </dsp:txBody>
      <dsp:txXfrm>
        <a:off x="1119842" y="0"/>
        <a:ext cx="3922305" cy="1114127"/>
      </dsp:txXfrm>
    </dsp:sp>
    <dsp:sp modelId="{6D7FD8CE-1F3D-473E-9005-32BA119CE1AA}">
      <dsp:nvSpPr>
        <dsp:cNvPr id="0" name=""/>
        <dsp:cNvSpPr/>
      </dsp:nvSpPr>
      <dsp:spPr>
        <a:xfrm>
          <a:off x="111412" y="111412"/>
          <a:ext cx="1008429" cy="891301"/>
        </a:xfrm>
        <a:prstGeom prst="roundRect">
          <a:avLst>
            <a:gd name="adj" fmla="val 10000"/>
          </a:avLst>
        </a:prstGeom>
        <a:solidFill>
          <a:schemeClr val="accent1">
            <a:tint val="5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D0ED6862-4857-4904-B6DA-3FEA2D2B8F0F}">
      <dsp:nvSpPr>
        <dsp:cNvPr id="0" name=""/>
        <dsp:cNvSpPr/>
      </dsp:nvSpPr>
      <dsp:spPr>
        <a:xfrm>
          <a:off x="0" y="1225539"/>
          <a:ext cx="5042148" cy="1114127"/>
        </a:xfrm>
        <a:prstGeom prst="roundRect">
          <a:avLst>
            <a:gd name="adj" fmla="val 10000"/>
          </a:avLst>
        </a:prstGeom>
        <a:solidFill>
          <a:schemeClr val="accent1">
            <a:shade val="50000"/>
            <a:hueOff val="265785"/>
            <a:satOff val="-41935"/>
            <a:lumOff val="3729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HTML</a:t>
          </a:r>
          <a:endParaRPr lang="en-IN" sz="2200" kern="1200" dirty="0"/>
        </a:p>
        <a:p>
          <a:pPr marL="171450" lvl="1" indent="-171450" algn="l" defTabSz="755650">
            <a:lnSpc>
              <a:spcPct val="90000"/>
            </a:lnSpc>
            <a:spcBef>
              <a:spcPct val="0"/>
            </a:spcBef>
            <a:spcAft>
              <a:spcPct val="15000"/>
            </a:spcAft>
            <a:buChar char="•"/>
          </a:pPr>
          <a:r>
            <a:rPr lang="en-US" sz="1700" kern="1200" dirty="0"/>
            <a:t>Structures the content and layout of web pages. </a:t>
          </a:r>
          <a:endParaRPr lang="en-IN" sz="1700" kern="1200" dirty="0"/>
        </a:p>
      </dsp:txBody>
      <dsp:txXfrm>
        <a:off x="1119842" y="1225539"/>
        <a:ext cx="3922305" cy="1114127"/>
      </dsp:txXfrm>
    </dsp:sp>
    <dsp:sp modelId="{32A6DEDA-E3FD-4078-AA50-FFC51E62108D}">
      <dsp:nvSpPr>
        <dsp:cNvPr id="0" name=""/>
        <dsp:cNvSpPr/>
      </dsp:nvSpPr>
      <dsp:spPr>
        <a:xfrm>
          <a:off x="111412" y="1336952"/>
          <a:ext cx="1008429" cy="891301"/>
        </a:xfrm>
        <a:prstGeom prst="roundRect">
          <a:avLst>
            <a:gd name="adj" fmla="val 10000"/>
          </a:avLst>
        </a:prstGeom>
        <a:solidFill>
          <a:schemeClr val="accent1">
            <a:tint val="50000"/>
            <a:hueOff val="-2907"/>
            <a:satOff val="130"/>
            <a:lumOff val="-1514"/>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778EA70B-D0A5-4417-9AF1-9E64D354B445}">
      <dsp:nvSpPr>
        <dsp:cNvPr id="0" name=""/>
        <dsp:cNvSpPr/>
      </dsp:nvSpPr>
      <dsp:spPr>
        <a:xfrm>
          <a:off x="0" y="2451079"/>
          <a:ext cx="5042148" cy="1114127"/>
        </a:xfrm>
        <a:prstGeom prst="roundRect">
          <a:avLst>
            <a:gd name="adj" fmla="val 10000"/>
          </a:avLst>
        </a:prstGeom>
        <a:solidFill>
          <a:schemeClr val="accent1">
            <a:shade val="50000"/>
            <a:hueOff val="265785"/>
            <a:satOff val="-41935"/>
            <a:lumOff val="3729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JS</a:t>
          </a:r>
        </a:p>
        <a:p>
          <a:pPr marL="171450" lvl="1" indent="-171450" algn="l" defTabSz="755650">
            <a:lnSpc>
              <a:spcPct val="90000"/>
            </a:lnSpc>
            <a:spcBef>
              <a:spcPct val="0"/>
            </a:spcBef>
            <a:spcAft>
              <a:spcPct val="15000"/>
            </a:spcAft>
            <a:buChar char="•"/>
          </a:pPr>
          <a:r>
            <a:rPr lang="en-US" sz="1700" kern="1200" dirty="0"/>
            <a:t>Add interactivity to the site.</a:t>
          </a:r>
          <a:endParaRPr lang="en-IN" sz="1700" kern="1200" dirty="0"/>
        </a:p>
      </dsp:txBody>
      <dsp:txXfrm>
        <a:off x="1119842" y="2451079"/>
        <a:ext cx="3922305" cy="1114127"/>
      </dsp:txXfrm>
    </dsp:sp>
    <dsp:sp modelId="{BEF1F28B-35C2-434D-9D26-22BDB76D08AB}">
      <dsp:nvSpPr>
        <dsp:cNvPr id="0" name=""/>
        <dsp:cNvSpPr/>
      </dsp:nvSpPr>
      <dsp:spPr>
        <a:xfrm>
          <a:off x="111412" y="2562492"/>
          <a:ext cx="1008429" cy="891301"/>
        </a:xfrm>
        <a:prstGeom prst="roundRect">
          <a:avLst>
            <a:gd name="adj" fmla="val 10000"/>
          </a:avLst>
        </a:prstGeom>
        <a:solidFill>
          <a:schemeClr val="accent1">
            <a:tint val="50000"/>
            <a:hueOff val="-5815"/>
            <a:satOff val="260"/>
            <a:lumOff val="-3029"/>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788F8A-17CB-450D-BC06-8090F5DF2CA7}">
      <dsp:nvSpPr>
        <dsp:cNvPr id="0" name=""/>
        <dsp:cNvSpPr/>
      </dsp:nvSpPr>
      <dsp:spPr>
        <a:xfrm>
          <a:off x="0" y="0"/>
          <a:ext cx="5042148" cy="1114127"/>
        </a:xfrm>
        <a:prstGeom prst="roundRect">
          <a:avLst>
            <a:gd name="adj" fmla="val 10000"/>
          </a:avLst>
        </a:prstGeom>
        <a:solidFill>
          <a:schemeClr val="accent1">
            <a:shade val="5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Python</a:t>
          </a:r>
          <a:endParaRPr lang="en-IN" sz="2200" kern="1200" dirty="0"/>
        </a:p>
        <a:p>
          <a:pPr marL="171450" lvl="1" indent="-171450" algn="l" defTabSz="755650">
            <a:lnSpc>
              <a:spcPct val="90000"/>
            </a:lnSpc>
            <a:spcBef>
              <a:spcPct val="0"/>
            </a:spcBef>
            <a:spcAft>
              <a:spcPct val="15000"/>
            </a:spcAft>
            <a:buChar char="•"/>
          </a:pPr>
          <a:r>
            <a:rPr lang="en-US" sz="1700" kern="1200" dirty="0"/>
            <a:t>Powers the backend logic and server side operation. </a:t>
          </a:r>
          <a:endParaRPr lang="en-IN" sz="1700" kern="1200" dirty="0"/>
        </a:p>
      </dsp:txBody>
      <dsp:txXfrm>
        <a:off x="0" y="0"/>
        <a:ext cx="3922305" cy="1114127"/>
      </dsp:txXfrm>
    </dsp:sp>
    <dsp:sp modelId="{6D7FD8CE-1F3D-473E-9005-32BA119CE1AA}">
      <dsp:nvSpPr>
        <dsp:cNvPr id="0" name=""/>
        <dsp:cNvSpPr/>
      </dsp:nvSpPr>
      <dsp:spPr>
        <a:xfrm>
          <a:off x="3922305" y="111412"/>
          <a:ext cx="1008429" cy="891301"/>
        </a:xfrm>
        <a:prstGeom prst="roundRect">
          <a:avLst>
            <a:gd name="adj" fmla="val 10000"/>
          </a:avLst>
        </a:prstGeom>
        <a:solidFill>
          <a:schemeClr val="accent1">
            <a:tint val="5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D0ED6862-4857-4904-B6DA-3FEA2D2B8F0F}">
      <dsp:nvSpPr>
        <dsp:cNvPr id="0" name=""/>
        <dsp:cNvSpPr/>
      </dsp:nvSpPr>
      <dsp:spPr>
        <a:xfrm>
          <a:off x="0" y="1225539"/>
          <a:ext cx="5042148" cy="1114127"/>
        </a:xfrm>
        <a:prstGeom prst="roundRect">
          <a:avLst>
            <a:gd name="adj" fmla="val 10000"/>
          </a:avLst>
        </a:prstGeom>
        <a:solidFill>
          <a:schemeClr val="accent1">
            <a:shade val="50000"/>
            <a:hueOff val="265785"/>
            <a:satOff val="-41935"/>
            <a:lumOff val="3729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Django</a:t>
          </a:r>
          <a:endParaRPr lang="en-IN" sz="2200" kern="1200" dirty="0"/>
        </a:p>
        <a:p>
          <a:pPr marL="171450" lvl="1" indent="-171450" algn="l" defTabSz="755650">
            <a:lnSpc>
              <a:spcPct val="90000"/>
            </a:lnSpc>
            <a:spcBef>
              <a:spcPct val="0"/>
            </a:spcBef>
            <a:spcAft>
              <a:spcPct val="15000"/>
            </a:spcAft>
            <a:buChar char="•"/>
          </a:pPr>
          <a:r>
            <a:rPr lang="en-US" sz="1700" kern="1200" dirty="0"/>
            <a:t>Provides a secure and scalable web framework.</a:t>
          </a:r>
          <a:endParaRPr lang="en-IN" sz="1700" kern="1200" dirty="0"/>
        </a:p>
      </dsp:txBody>
      <dsp:txXfrm>
        <a:off x="0" y="1225539"/>
        <a:ext cx="3922305" cy="1114127"/>
      </dsp:txXfrm>
    </dsp:sp>
    <dsp:sp modelId="{32A6DEDA-E3FD-4078-AA50-FFC51E62108D}">
      <dsp:nvSpPr>
        <dsp:cNvPr id="0" name=""/>
        <dsp:cNvSpPr/>
      </dsp:nvSpPr>
      <dsp:spPr>
        <a:xfrm>
          <a:off x="3922305" y="1336952"/>
          <a:ext cx="1008429" cy="891301"/>
        </a:xfrm>
        <a:prstGeom prst="roundRect">
          <a:avLst>
            <a:gd name="adj" fmla="val 10000"/>
          </a:avLst>
        </a:prstGeom>
        <a:solidFill>
          <a:schemeClr val="accent1">
            <a:tint val="50000"/>
            <a:hueOff val="-2907"/>
            <a:satOff val="130"/>
            <a:lumOff val="-1514"/>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778EA70B-D0A5-4417-9AF1-9E64D354B445}">
      <dsp:nvSpPr>
        <dsp:cNvPr id="0" name=""/>
        <dsp:cNvSpPr/>
      </dsp:nvSpPr>
      <dsp:spPr>
        <a:xfrm>
          <a:off x="0" y="2451079"/>
          <a:ext cx="5042148" cy="1114127"/>
        </a:xfrm>
        <a:prstGeom prst="roundRect">
          <a:avLst>
            <a:gd name="adj" fmla="val 10000"/>
          </a:avLst>
        </a:prstGeom>
        <a:solidFill>
          <a:schemeClr val="accent1">
            <a:shade val="50000"/>
            <a:hueOff val="265785"/>
            <a:satOff val="-41935"/>
            <a:lumOff val="3729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SQLite</a:t>
          </a:r>
        </a:p>
        <a:p>
          <a:pPr marL="171450" lvl="1" indent="-171450" algn="l" defTabSz="755650">
            <a:lnSpc>
              <a:spcPct val="90000"/>
            </a:lnSpc>
            <a:spcBef>
              <a:spcPct val="0"/>
            </a:spcBef>
            <a:spcAft>
              <a:spcPct val="15000"/>
            </a:spcAft>
            <a:buChar char="•"/>
          </a:pPr>
          <a:r>
            <a:rPr lang="en-US" sz="1700" kern="1200" dirty="0"/>
            <a:t>Stores data.</a:t>
          </a:r>
          <a:endParaRPr lang="en-IN" sz="1700" kern="1200" dirty="0"/>
        </a:p>
      </dsp:txBody>
      <dsp:txXfrm>
        <a:off x="0" y="2451079"/>
        <a:ext cx="3922305" cy="1114127"/>
      </dsp:txXfrm>
    </dsp:sp>
    <dsp:sp modelId="{BEF1F28B-35C2-434D-9D26-22BDB76D08AB}">
      <dsp:nvSpPr>
        <dsp:cNvPr id="0" name=""/>
        <dsp:cNvSpPr/>
      </dsp:nvSpPr>
      <dsp:spPr>
        <a:xfrm>
          <a:off x="3922305" y="2562492"/>
          <a:ext cx="1008429" cy="891301"/>
        </a:xfrm>
        <a:prstGeom prst="roundRect">
          <a:avLst>
            <a:gd name="adj" fmla="val 10000"/>
          </a:avLst>
        </a:prstGeom>
        <a:solidFill>
          <a:schemeClr val="accent1">
            <a:tint val="50000"/>
            <a:hueOff val="-5815"/>
            <a:satOff val="260"/>
            <a:lumOff val="-3029"/>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1/14/2026</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jpeg>
</file>

<file path=ppt/media/image25.jpg>
</file>

<file path=ppt/media/image26.jpg>
</file>

<file path=ppt/media/image27.jpg>
</file>

<file path=ppt/media/image3.png>
</file>

<file path=ppt/media/image4.png>
</file>

<file path=ppt/media/image5.jpg>
</file>

<file path=ppt/media/image6.jpe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16356-3B28-4AAF-8099-7941810E2475}" type="datetimeFigureOut">
              <a:rPr lang="en-US" smtClean="0"/>
              <a:t>1/14/2026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DA344-5FA2-43F7-9D95-CA56C82B080A}" type="slidenum">
              <a:rPr lang="en-US" smtClean="0"/>
              <a:t>‹#›</a:t>
            </a:fld>
            <a:endParaRPr lang="en-US"/>
          </a:p>
        </p:txBody>
      </p:sp>
    </p:spTree>
    <p:extLst>
      <p:ext uri="{BB962C8B-B14F-4D97-AF65-F5344CB8AC3E}">
        <p14:creationId xmlns:p14="http://schemas.microsoft.com/office/powerpoint/2010/main" val="1255762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a:t>
            </a:fld>
            <a:endParaRPr lang="en-US"/>
          </a:p>
        </p:txBody>
      </p:sp>
    </p:spTree>
    <p:extLst>
      <p:ext uri="{BB962C8B-B14F-4D97-AF65-F5344CB8AC3E}">
        <p14:creationId xmlns:p14="http://schemas.microsoft.com/office/powerpoint/2010/main" val="695444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C03EA6-BEDA-B6E7-1B09-B30008321D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CFAC4B-C49E-8A8D-289F-57D91F2813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D13FE0-5D38-0772-9B15-AC216EF7B8B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0D4617-D80F-9F6F-67BD-BC0CA25D4DBF}"/>
              </a:ext>
            </a:extLst>
          </p:cNvPr>
          <p:cNvSpPr>
            <a:spLocks noGrp="1"/>
          </p:cNvSpPr>
          <p:nvPr>
            <p:ph type="sldNum" sz="quarter" idx="5"/>
          </p:nvPr>
        </p:nvSpPr>
        <p:spPr/>
        <p:txBody>
          <a:bodyPr/>
          <a:lstStyle/>
          <a:p>
            <a:fld id="{CC5DA344-5FA2-43F7-9D95-CA56C82B080A}" type="slidenum">
              <a:rPr lang="en-US" smtClean="0"/>
              <a:t>10</a:t>
            </a:fld>
            <a:endParaRPr lang="en-US"/>
          </a:p>
        </p:txBody>
      </p:sp>
    </p:spTree>
    <p:extLst>
      <p:ext uri="{BB962C8B-B14F-4D97-AF65-F5344CB8AC3E}">
        <p14:creationId xmlns:p14="http://schemas.microsoft.com/office/powerpoint/2010/main" val="2601871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42621F-CF0E-02FD-66B8-B23977F10D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165E1C-05BB-A94D-3C28-CC587E6235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B527DB-7249-C833-D515-2C56EABF759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B7EC543-8910-E4F5-0707-1B5B77272466}"/>
              </a:ext>
            </a:extLst>
          </p:cNvPr>
          <p:cNvSpPr>
            <a:spLocks noGrp="1"/>
          </p:cNvSpPr>
          <p:nvPr>
            <p:ph type="sldNum" sz="quarter" idx="5"/>
          </p:nvPr>
        </p:nvSpPr>
        <p:spPr/>
        <p:txBody>
          <a:bodyPr/>
          <a:lstStyle/>
          <a:p>
            <a:fld id="{CC5DA344-5FA2-43F7-9D95-CA56C82B080A}" type="slidenum">
              <a:rPr lang="en-US" smtClean="0"/>
              <a:t>11</a:t>
            </a:fld>
            <a:endParaRPr lang="en-US"/>
          </a:p>
        </p:txBody>
      </p:sp>
    </p:spTree>
    <p:extLst>
      <p:ext uri="{BB962C8B-B14F-4D97-AF65-F5344CB8AC3E}">
        <p14:creationId xmlns:p14="http://schemas.microsoft.com/office/powerpoint/2010/main" val="29213657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12</a:t>
            </a:fld>
            <a:endParaRPr lang="en-US"/>
          </a:p>
        </p:txBody>
      </p:sp>
    </p:spTree>
    <p:extLst>
      <p:ext uri="{BB962C8B-B14F-4D97-AF65-F5344CB8AC3E}">
        <p14:creationId xmlns:p14="http://schemas.microsoft.com/office/powerpoint/2010/main" val="2974415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txBody>
          <a:bodyPr/>
          <a:lstStyle/>
          <a:p>
            <a:endParaRPr lang="en-US"/>
          </a:p>
        </p:txBody>
      </p:sp>
      <p:sp>
        <p:nvSpPr>
          <p:cNvPr id="3" name="Notes Placeholder 2"/>
          <p:cNvSpPr>
            <a:spLocks noGrp="1"/>
          </p:cNvSpPr>
          <p:nvPr>
            <p:ph type="body" idx="1"/>
          </p:nvPr>
        </p:nvSpPr>
        <p:spPr/>
        <p:txBody>
          <a:bodyPr/>
          <a:lstStyle/>
          <a:p>
            <a:pPr marL="158750" indent="0">
              <a:buNone/>
            </a:pPr>
            <a:r>
              <a:rPr lang="en-US" sz="1800" b="1" i="0" u="none" strike="noStrike">
                <a:solidFill>
                  <a:srgbClr val="000000"/>
                </a:solidFill>
                <a:effectLst/>
                <a:latin typeface="Arial" panose="020B0604020202020204" pitchFamily="34" charset="0"/>
              </a:rPr>
              <a:t>In this slide speaker will be introducing </a:t>
            </a:r>
            <a:r>
              <a:rPr lang="en-US" sz="1800" b="1">
                <a:effectLst/>
                <a:latin typeface="Arial" panose="020B0604020202020204" pitchFamily="34" charset="0"/>
                <a:ea typeface="Arial MT"/>
              </a:rPr>
              <a:t>the</a:t>
            </a:r>
            <a:r>
              <a:rPr lang="en-US" sz="1800" b="1" spc="-10">
                <a:effectLst/>
                <a:latin typeface="Arial" panose="020B0604020202020204" pitchFamily="34" charset="0"/>
                <a:ea typeface="Arial MT"/>
              </a:rPr>
              <a:t> </a:t>
            </a:r>
            <a:r>
              <a:rPr lang="en-US" sz="1800" b="1">
                <a:effectLst/>
                <a:latin typeface="Arial" panose="020B0604020202020204" pitchFamily="34" charset="0"/>
                <a:ea typeface="Arial MT"/>
              </a:rPr>
              <a:t>program</a:t>
            </a:r>
            <a:r>
              <a:rPr lang="en-US" sz="1800" b="1" spc="-10">
                <a:effectLst/>
                <a:latin typeface="Arial" panose="020B0604020202020204" pitchFamily="34" charset="0"/>
                <a:ea typeface="Arial MT"/>
              </a:rPr>
              <a:t> </a:t>
            </a:r>
            <a:r>
              <a:rPr lang="en-US" sz="1800" b="1">
                <a:effectLst/>
                <a:latin typeface="Arial" panose="020B0604020202020204" pitchFamily="34" charset="0"/>
                <a:ea typeface="Arial MT"/>
              </a:rPr>
              <a:t>and</a:t>
            </a:r>
            <a:r>
              <a:rPr lang="en-US" sz="1800" b="1" spc="-5">
                <a:effectLst/>
                <a:latin typeface="Arial" panose="020B0604020202020204" pitchFamily="34" charset="0"/>
                <a:ea typeface="Arial MT"/>
              </a:rPr>
              <a:t> </a:t>
            </a:r>
            <a:r>
              <a:rPr lang="en-US" sz="1800" b="1">
                <a:effectLst/>
                <a:latin typeface="Arial" panose="020B0604020202020204" pitchFamily="34" charset="0"/>
                <a:ea typeface="Arial MT"/>
              </a:rPr>
              <a:t>its</a:t>
            </a:r>
            <a:r>
              <a:rPr lang="en-US" sz="1800" b="1" spc="-5">
                <a:effectLst/>
                <a:latin typeface="Arial" panose="020B0604020202020204" pitchFamily="34" charset="0"/>
                <a:ea typeface="Arial MT"/>
              </a:rPr>
              <a:t> </a:t>
            </a:r>
            <a:r>
              <a:rPr lang="en-US" sz="1800" b="1">
                <a:effectLst/>
                <a:latin typeface="Arial" panose="020B0604020202020204" pitchFamily="34" charset="0"/>
                <a:ea typeface="Arial MT"/>
              </a:rPr>
              <a:t>outcomes.  The speaker will introduce himself in brief</a:t>
            </a:r>
            <a:endParaRPr lang="en-US" b="1">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1381871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3</a:t>
            </a:fld>
            <a:endParaRPr lang="en-US"/>
          </a:p>
        </p:txBody>
      </p:sp>
    </p:spTree>
    <p:extLst>
      <p:ext uri="{BB962C8B-B14F-4D97-AF65-F5344CB8AC3E}">
        <p14:creationId xmlns:p14="http://schemas.microsoft.com/office/powerpoint/2010/main" val="37276347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4</a:t>
            </a:fld>
            <a:endParaRPr lang="en-US"/>
          </a:p>
        </p:txBody>
      </p:sp>
    </p:spTree>
    <p:extLst>
      <p:ext uri="{BB962C8B-B14F-4D97-AF65-F5344CB8AC3E}">
        <p14:creationId xmlns:p14="http://schemas.microsoft.com/office/powerpoint/2010/main" val="12330452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5</a:t>
            </a:fld>
            <a:endParaRPr lang="en-US"/>
          </a:p>
        </p:txBody>
      </p:sp>
    </p:spTree>
    <p:extLst>
      <p:ext uri="{BB962C8B-B14F-4D97-AF65-F5344CB8AC3E}">
        <p14:creationId xmlns:p14="http://schemas.microsoft.com/office/powerpoint/2010/main" val="4658523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6</a:t>
            </a:fld>
            <a:endParaRPr lang="en-US"/>
          </a:p>
        </p:txBody>
      </p:sp>
    </p:spTree>
    <p:extLst>
      <p:ext uri="{BB962C8B-B14F-4D97-AF65-F5344CB8AC3E}">
        <p14:creationId xmlns:p14="http://schemas.microsoft.com/office/powerpoint/2010/main" val="3988440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7</a:t>
            </a:fld>
            <a:endParaRPr lang="en-US"/>
          </a:p>
        </p:txBody>
      </p:sp>
    </p:spTree>
    <p:extLst>
      <p:ext uri="{BB962C8B-B14F-4D97-AF65-F5344CB8AC3E}">
        <p14:creationId xmlns:p14="http://schemas.microsoft.com/office/powerpoint/2010/main" val="1588769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8</a:t>
            </a:fld>
            <a:endParaRPr lang="en-US"/>
          </a:p>
        </p:txBody>
      </p:sp>
    </p:spTree>
    <p:extLst>
      <p:ext uri="{BB962C8B-B14F-4D97-AF65-F5344CB8AC3E}">
        <p14:creationId xmlns:p14="http://schemas.microsoft.com/office/powerpoint/2010/main" val="14957996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9</a:t>
            </a:fld>
            <a:endParaRPr lang="en-US"/>
          </a:p>
        </p:txBody>
      </p:sp>
    </p:spTree>
    <p:extLst>
      <p:ext uri="{BB962C8B-B14F-4D97-AF65-F5344CB8AC3E}">
        <p14:creationId xmlns:p14="http://schemas.microsoft.com/office/powerpoint/2010/main" val="206508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411565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61895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722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4AAEB19-4B49-2801-9B15-7682CDF04C04}"/>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D23C3EC-28B3-4644-8BE5-3288734B463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857468" y="486137"/>
            <a:ext cx="5427584" cy="3599727"/>
          </a:xfrm>
        </p:spPr>
        <p:txBody>
          <a:bodyPr anchor="b" anchorCtr="0">
            <a:noAutofit/>
          </a:bodyPr>
          <a:lstStyle>
            <a:lvl1pPr algn="l">
              <a:defRPr sz="4400" cap="all" baseline="0">
                <a:solidFill>
                  <a:schemeClr val="accent1"/>
                </a:solidFill>
              </a:defRPr>
            </a:lvl1pPr>
          </a:lstStyle>
          <a:p>
            <a:r>
              <a:rPr lang="en-US" dirty="0"/>
              <a:t>Click to add title</a:t>
            </a:r>
          </a:p>
        </p:txBody>
      </p:sp>
      <p:sp>
        <p:nvSpPr>
          <p:cNvPr id="13" name="Picture Placeholder 12">
            <a:extLst>
              <a:ext uri="{FF2B5EF4-FFF2-40B4-BE49-F238E27FC236}">
                <a16:creationId xmlns:a16="http://schemas.microsoft.com/office/drawing/2014/main" id="{B64FCBF4-90E6-FFAA-143D-3A01CE52569B}"/>
              </a:ext>
            </a:extLst>
          </p:cNvPr>
          <p:cNvSpPr>
            <a:spLocks noGrp="1"/>
          </p:cNvSpPr>
          <p:nvPr>
            <p:ph type="pic" sz="quarter" idx="10"/>
          </p:nvPr>
        </p:nvSpPr>
        <p:spPr>
          <a:xfrm>
            <a:off x="5624774" y="-6713"/>
            <a:ext cx="6578801" cy="6894576"/>
          </a:xfrm>
          <a:custGeom>
            <a:avLst/>
            <a:gdLst>
              <a:gd name="connsiteX0" fmla="*/ 0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0 w 6613525"/>
              <a:gd name="connsiteY4" fmla="*/ 0 h 6858000"/>
              <a:gd name="connsiteX0" fmla="*/ 1875099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1875099 w 6613525"/>
              <a:gd name="connsiteY4" fmla="*/ 0 h 6858000"/>
              <a:gd name="connsiteX0" fmla="*/ 1840375 w 6578801"/>
              <a:gd name="connsiteY0" fmla="*/ 0 h 6869575"/>
              <a:gd name="connsiteX1" fmla="*/ 6578801 w 6578801"/>
              <a:gd name="connsiteY1" fmla="*/ 0 h 6869575"/>
              <a:gd name="connsiteX2" fmla="*/ 6578801 w 6578801"/>
              <a:gd name="connsiteY2" fmla="*/ 6858000 h 6869575"/>
              <a:gd name="connsiteX3" fmla="*/ 0 w 6578801"/>
              <a:gd name="connsiteY3" fmla="*/ 6869575 h 6869575"/>
              <a:gd name="connsiteX4" fmla="*/ 1840375 w 6578801"/>
              <a:gd name="connsiteY4" fmla="*/ 0 h 686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8801" h="6869575">
                <a:moveTo>
                  <a:pt x="1840375" y="0"/>
                </a:moveTo>
                <a:lnTo>
                  <a:pt x="6578801" y="0"/>
                </a:lnTo>
                <a:lnTo>
                  <a:pt x="6578801" y="6858000"/>
                </a:lnTo>
                <a:lnTo>
                  <a:pt x="0" y="6869575"/>
                </a:lnTo>
                <a:lnTo>
                  <a:pt x="1840375"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1007240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E1BBEEFE-AE8A-8083-54B6-DBE9BC0E9F10}"/>
              </a:ext>
              <a:ext uri="{C183D7F6-B498-43B3-948B-1728B52AA6E4}">
                <adec:decorative xmlns:adec="http://schemas.microsoft.com/office/drawing/2017/decorative" val="1"/>
              </a:ext>
            </a:extLst>
          </p:cNvPr>
          <p:cNvSpPr/>
          <p:nvPr userDrawn="1"/>
        </p:nvSpPr>
        <p:spPr>
          <a:xfrm>
            <a:off x="-42863" y="0"/>
            <a:ext cx="4658392" cy="6858000"/>
          </a:xfrm>
          <a:custGeom>
            <a:avLst/>
            <a:gdLst>
              <a:gd name="connsiteX0" fmla="*/ 0 w 4658392"/>
              <a:gd name="connsiteY0" fmla="*/ 0 h 6858000"/>
              <a:gd name="connsiteX1" fmla="*/ 4658392 w 4658392"/>
              <a:gd name="connsiteY1" fmla="*/ 0 h 6858000"/>
              <a:gd name="connsiteX2" fmla="*/ 2820797 w 4658392"/>
              <a:gd name="connsiteY2" fmla="*/ 6858000 h 6858000"/>
              <a:gd name="connsiteX3" fmla="*/ 0 w 4658392"/>
              <a:gd name="connsiteY3" fmla="*/ 6858000 h 6858000"/>
              <a:gd name="connsiteX4" fmla="*/ 0 w 465839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8392" h="6858000">
                <a:moveTo>
                  <a:pt x="0" y="0"/>
                </a:moveTo>
                <a:lnTo>
                  <a:pt x="4658392" y="0"/>
                </a:lnTo>
                <a:lnTo>
                  <a:pt x="2820797" y="6858000"/>
                </a:lnTo>
                <a:lnTo>
                  <a:pt x="0" y="6858000"/>
                </a:lnTo>
                <a:lnTo>
                  <a:pt x="0" y="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8" name="Straight Connector 7">
            <a:extLst>
              <a:ext uri="{FF2B5EF4-FFF2-40B4-BE49-F238E27FC236}">
                <a16:creationId xmlns:a16="http://schemas.microsoft.com/office/drawing/2014/main" id="{E64FF31D-04D7-B1F4-53B1-AA4170602E03}"/>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9F040EF-92FF-AEA1-BBA6-A4B739E11945}"/>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A59A84-C321-FDF9-555F-1FB322EBBC7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509286"/>
            <a:ext cx="3200400" cy="5617193"/>
          </a:xfrm>
        </p:spPr>
        <p:txBody>
          <a:bodyPr>
            <a:noAutofit/>
          </a:body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023412" y="509286"/>
            <a:ext cx="4328932" cy="5617194"/>
          </a:xfrm>
        </p:spPr>
        <p:txBody>
          <a:bodyPr anchor="ctr" anchorCtr="0">
            <a:normAutofit/>
          </a:bodyPr>
          <a:lstStyle>
            <a:lvl1pPr marL="0" indent="0">
              <a:lnSpc>
                <a:spcPct val="150000"/>
              </a:lnSpc>
              <a:spcBef>
                <a:spcPts val="1000"/>
              </a:spcBef>
              <a:buNone/>
              <a:defRPr sz="1800"/>
            </a:lvl1pPr>
            <a:lvl2pPr marL="457200" indent="0">
              <a:lnSpc>
                <a:spcPct val="150000"/>
              </a:lnSpc>
              <a:spcBef>
                <a:spcPts val="1000"/>
              </a:spcBef>
              <a:buNone/>
              <a:defRPr sz="1600"/>
            </a:lvl2pPr>
            <a:lvl3pPr marL="914400" indent="0">
              <a:lnSpc>
                <a:spcPct val="150000"/>
              </a:lnSpc>
              <a:spcBef>
                <a:spcPts val="1000"/>
              </a:spcBef>
              <a:buNone/>
              <a:defRPr sz="1400"/>
            </a:lvl3pPr>
            <a:lvl4pPr marL="1371600" indent="0">
              <a:lnSpc>
                <a:spcPct val="150000"/>
              </a:lnSpc>
              <a:spcBef>
                <a:spcPts val="1000"/>
              </a:spcBef>
              <a:buNone/>
              <a:defRPr sz="1200"/>
            </a:lvl4pPr>
            <a:lvl5pPr marL="1828800" indent="0">
              <a:lnSpc>
                <a:spcPct val="150000"/>
              </a:lnSpc>
              <a:spcBef>
                <a:spcPts val="1000"/>
              </a:spcBef>
              <a:buNone/>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13">
            <a:extLst>
              <a:ext uri="{FF2B5EF4-FFF2-40B4-BE49-F238E27FC236}">
                <a16:creationId xmlns:a16="http://schemas.microsoft.com/office/drawing/2014/main" id="{760CD5A6-A0E4-A658-65B1-0D6C0533166A}"/>
              </a:ext>
            </a:extLst>
          </p:cNvPr>
          <p:cNvSpPr>
            <a:spLocks noGrp="1"/>
          </p:cNvSpPr>
          <p:nvPr>
            <p:ph type="pic" sz="quarter" idx="13"/>
          </p:nvPr>
        </p:nvSpPr>
        <p:spPr>
          <a:xfrm>
            <a:off x="9548813" y="-22860"/>
            <a:ext cx="265176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250056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 picture">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C6EC6AF9-CC07-5258-9160-8C6391530C61}"/>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5BC6DCCE-3025-75FB-9405-8D51DCD63D67}"/>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516CCC3-736F-49AC-F079-9A090DAA816E}"/>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3BF578A-ADDB-6713-E5AD-0FF27EDC2E5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1524000" y="743671"/>
            <a:ext cx="9144000" cy="3361254"/>
          </a:xfrm>
        </p:spPr>
        <p:txBody>
          <a:bodyPr anchor="b">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7620" y="4766434"/>
            <a:ext cx="12207240" cy="2121408"/>
          </a:xfrm>
        </p:spPr>
        <p:txBody>
          <a:bodyPr>
            <a:no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40565285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3CF0EA4-D201-44E7-3558-D05CB4233ECE}"/>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A643EA3-ACAA-539C-A041-266A895A2B1C}"/>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681E18B-2347-8DB6-2A7F-3EAC100A412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215072" y="528320"/>
            <a:ext cx="5028566" cy="3354992"/>
          </a:xfrm>
        </p:spPr>
        <p:txBody>
          <a:bodyPr anchor="b">
            <a:noAutofit/>
          </a:bodyPr>
          <a:lstStyle>
            <a:lvl1pPr algn="l">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215072" y="4027992"/>
            <a:ext cx="5028565" cy="1894972"/>
          </a:xfrm>
        </p:spPr>
        <p:txBody>
          <a:bodyPr>
            <a:noAutofit/>
          </a:bodyPr>
          <a:lstStyle>
            <a:lvl1pPr marL="0" indent="0" algn="l">
              <a:buNone/>
              <a:defRPr sz="1800" b="1"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7257326" y="-11576"/>
            <a:ext cx="4946249" cy="6903720"/>
          </a:xfrm>
          <a:custGeom>
            <a:avLst/>
            <a:gdLst>
              <a:gd name="connsiteX0" fmla="*/ 0 w 4977139"/>
              <a:gd name="connsiteY0" fmla="*/ 0 h 6858000"/>
              <a:gd name="connsiteX1" fmla="*/ 4977139 w 4977139"/>
              <a:gd name="connsiteY1" fmla="*/ 0 h 6858000"/>
              <a:gd name="connsiteX2" fmla="*/ 4977139 w 4977139"/>
              <a:gd name="connsiteY2" fmla="*/ 6858000 h 6858000"/>
              <a:gd name="connsiteX3" fmla="*/ 0 w 4977139"/>
              <a:gd name="connsiteY3" fmla="*/ 6858000 h 6858000"/>
              <a:gd name="connsiteX4" fmla="*/ 0 w 4977139"/>
              <a:gd name="connsiteY4" fmla="*/ 0 h 6858000"/>
              <a:gd name="connsiteX0" fmla="*/ 0 w 4977139"/>
              <a:gd name="connsiteY0" fmla="*/ 0 h 6892724"/>
              <a:gd name="connsiteX1" fmla="*/ 4977139 w 4977139"/>
              <a:gd name="connsiteY1" fmla="*/ 0 h 6892724"/>
              <a:gd name="connsiteX2" fmla="*/ 4977139 w 4977139"/>
              <a:gd name="connsiteY2" fmla="*/ 6858000 h 6892724"/>
              <a:gd name="connsiteX3" fmla="*/ 1863524 w 4977139"/>
              <a:gd name="connsiteY3" fmla="*/ 6892724 h 6892724"/>
              <a:gd name="connsiteX4" fmla="*/ 0 w 4977139"/>
              <a:gd name="connsiteY4" fmla="*/ 0 h 6892724"/>
              <a:gd name="connsiteX0" fmla="*/ 0 w 4977139"/>
              <a:gd name="connsiteY0" fmla="*/ 0 h 6892724"/>
              <a:gd name="connsiteX1" fmla="*/ 4977139 w 4977139"/>
              <a:gd name="connsiteY1" fmla="*/ 0 h 6892724"/>
              <a:gd name="connsiteX2" fmla="*/ 4977139 w 4977139"/>
              <a:gd name="connsiteY2" fmla="*/ 6892724 h 6892724"/>
              <a:gd name="connsiteX3" fmla="*/ 1863524 w 4977139"/>
              <a:gd name="connsiteY3" fmla="*/ 6892724 h 6892724"/>
              <a:gd name="connsiteX4" fmla="*/ 0 w 4977139"/>
              <a:gd name="connsiteY4" fmla="*/ 0 h 6892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7139" h="6892724">
                <a:moveTo>
                  <a:pt x="0" y="0"/>
                </a:moveTo>
                <a:lnTo>
                  <a:pt x="4977139" y="0"/>
                </a:lnTo>
                <a:lnTo>
                  <a:pt x="4977139" y="6892724"/>
                </a:lnTo>
                <a:lnTo>
                  <a:pt x="1863524" y="6892724"/>
                </a:lnTo>
                <a:lnTo>
                  <a:pt x="0"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2609378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66CBD635-4863-B127-5668-D2C7DA8CDE92}"/>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1629720-DD91-8012-686D-AABA439870ED}"/>
              </a:ext>
              <a:ext uri="{C183D7F6-B498-43B3-948B-1728B52AA6E4}">
                <adec:decorative xmlns:adec="http://schemas.microsoft.com/office/drawing/2017/decorative" val="1"/>
              </a:ext>
            </a:extLst>
          </p:cNvPr>
          <p:cNvCxnSpPr>
            <a:cxnSpLocks/>
          </p:cNvCxnSpPr>
          <p:nvPr userDrawn="1"/>
        </p:nvCxnSpPr>
        <p:spPr>
          <a:xfrm flipH="1">
            <a:off x="10911820" y="0"/>
            <a:ext cx="913577" cy="68580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3970117" y="185195"/>
            <a:ext cx="6930838" cy="1505493"/>
          </a:xfrm>
        </p:spPr>
        <p:txBody>
          <a:bodyPr anchor="b" anchorCtr="0">
            <a:no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1FB27827-7491-B1C2-D9C5-975A9FF66EC1}"/>
              </a:ext>
            </a:extLst>
          </p:cNvPr>
          <p:cNvSpPr>
            <a:spLocks noGrp="1"/>
          </p:cNvSpPr>
          <p:nvPr>
            <p:ph type="pic" sz="quarter" idx="10"/>
          </p:nvPr>
        </p:nvSpPr>
        <p:spPr>
          <a:xfrm>
            <a:off x="-18788" y="-22860"/>
            <a:ext cx="329184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11" name="Content Placeholder 3">
            <a:extLst>
              <a:ext uri="{FF2B5EF4-FFF2-40B4-BE49-F238E27FC236}">
                <a16:creationId xmlns:a16="http://schemas.microsoft.com/office/drawing/2014/main" id="{7D4D4555-A25D-09B6-36AF-5977189F2DDE}"/>
              </a:ext>
            </a:extLst>
          </p:cNvPr>
          <p:cNvSpPr>
            <a:spLocks noGrp="1"/>
          </p:cNvSpPr>
          <p:nvPr>
            <p:ph sz="half" idx="2" hasCustomPrompt="1"/>
          </p:nvPr>
        </p:nvSpPr>
        <p:spPr>
          <a:xfrm>
            <a:off x="3970116" y="2022395"/>
            <a:ext cx="6941703" cy="4297680"/>
          </a:xfrm>
        </p:spPr>
        <p:txBody>
          <a:bodyPr>
            <a:normAutofit/>
          </a:bodyPr>
          <a:lstStyle>
            <a:lvl1pPr marL="228600" indent="-228600">
              <a:spcBef>
                <a:spcPts val="1000"/>
              </a:spcBef>
              <a:spcAft>
                <a:spcPts val="1500"/>
              </a:spcAft>
              <a:buFont typeface="Arial" panose="020B0604020202020204" pitchFamily="34" charset="0"/>
              <a:buChar char="•"/>
              <a:defRPr sz="1800"/>
            </a:lvl1pPr>
            <a:lvl2pPr>
              <a:spcBef>
                <a:spcPts val="1000"/>
              </a:spcBef>
              <a:spcAft>
                <a:spcPts val="1500"/>
              </a:spcAft>
              <a:defRPr sz="1800"/>
            </a:lvl2pPr>
            <a:lvl3pPr>
              <a:spcBef>
                <a:spcPts val="1000"/>
              </a:spcBef>
              <a:spcAft>
                <a:spcPts val="1500"/>
              </a:spcAft>
              <a:defRPr sz="1800"/>
            </a:lvl3pPr>
            <a:lvl4pPr>
              <a:spcBef>
                <a:spcPts val="1000"/>
              </a:spcBef>
              <a:spcAft>
                <a:spcPts val="1500"/>
              </a:spcAft>
              <a:defRPr sz="1800"/>
            </a:lvl4pPr>
            <a:lvl5pPr>
              <a:spcBef>
                <a:spcPts val="1000"/>
              </a:spcBef>
              <a:spcAft>
                <a:spcPts val="1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923740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59E49FCE-658C-FF5A-6405-3D10F1AC1B06}"/>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903C516-D418-5E3E-1E4E-1DF8464338F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BF5B15-0E8A-A82C-6E9C-FCF3FBAAD468}"/>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54B33CA-9490-C8E1-FE4F-06367AF2921F}"/>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586824F-3198-FE44-5A4A-70312048DAF9}"/>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058CD71-6E97-B6A9-11B6-867ED408DEE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FDAA6-BDE8-D6C3-17CD-F87BFB54F54A}"/>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42A0738D-E9A9-14B7-4739-62E402B0C2DF}"/>
              </a:ext>
            </a:extLst>
          </p:cNvPr>
          <p:cNvSpPr>
            <a:spLocks noGrp="1"/>
          </p:cNvSpPr>
          <p:nvPr>
            <p:ph sz="half" idx="14" hasCustomPrompt="1"/>
          </p:nvPr>
        </p:nvSpPr>
        <p:spPr>
          <a:xfrm>
            <a:off x="834961" y="2032663"/>
            <a:ext cx="4463005"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A766D4CB-8BCE-C6EE-EF57-A8A819EBD366}"/>
              </a:ext>
            </a:extLst>
          </p:cNvPr>
          <p:cNvSpPr>
            <a:spLocks noGrp="1"/>
          </p:cNvSpPr>
          <p:nvPr>
            <p:ph sz="half" idx="13" hasCustomPrompt="1"/>
          </p:nvPr>
        </p:nvSpPr>
        <p:spPr>
          <a:xfrm>
            <a:off x="6141720" y="2032663"/>
            <a:ext cx="5212080"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8667566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DD9208B-0FD2-A7E3-5202-0F18392AE4F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04010E2-9C6F-C582-1E3A-F5D43D0FFBBC}"/>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3D2B8AF-94DE-C211-EAE7-0971C111BEAD}"/>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247A2AC-F284-077E-9A14-EB7D1DE6274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0E91F1F-5151-2442-2B89-CE0AB1178507}"/>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FBD82AC-3C5B-819E-E0FF-157D74B840BC}"/>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F299648-2E6E-FA0D-85E4-8884BE34A00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07BD0263-5D42-E696-F170-1F9CF5FF2A74}"/>
              </a:ext>
            </a:extLst>
          </p:cNvPr>
          <p:cNvSpPr>
            <a:spLocks noGrp="1"/>
          </p:cNvSpPr>
          <p:nvPr>
            <p:ph sz="half" idx="15" hasCustomPrompt="1"/>
          </p:nvPr>
        </p:nvSpPr>
        <p:spPr>
          <a:xfrm>
            <a:off x="838199" y="2078963"/>
            <a:ext cx="3435628" cy="4067492"/>
          </a:xfrm>
        </p:spPr>
        <p:txBody>
          <a:bodyPr>
            <a:normAutofit/>
          </a:bodyPr>
          <a:lstStyle>
            <a:lvl1pPr marL="457200" indent="-457200">
              <a:spcBef>
                <a:spcPts val="1000"/>
              </a:spcBef>
              <a:spcAft>
                <a:spcPts val="500"/>
              </a:spcAft>
              <a:buFont typeface="+mj-lt"/>
              <a:buAutoNum type="arabicPeriod"/>
              <a:defRPr sz="1800"/>
            </a:lvl1pPr>
            <a:lvl2pPr marL="914400" indent="-457200">
              <a:spcBef>
                <a:spcPts val="1000"/>
              </a:spcBef>
              <a:spcAft>
                <a:spcPts val="500"/>
              </a:spcAft>
              <a:buFont typeface="+mj-lt"/>
              <a:buAutoNum type="alphaLcPeriod"/>
              <a:defRPr sz="1800"/>
            </a:lvl2pPr>
            <a:lvl3pPr marL="1371600" indent="-457200">
              <a:spcBef>
                <a:spcPts val="1000"/>
              </a:spcBef>
              <a:spcAft>
                <a:spcPts val="500"/>
              </a:spcAft>
              <a:buFont typeface="+mj-lt"/>
              <a:buAutoNum type="arabicParenR"/>
              <a:defRPr sz="1800"/>
            </a:lvl3pPr>
            <a:lvl4pPr marL="1828800" indent="-457200">
              <a:spcBef>
                <a:spcPts val="1000"/>
              </a:spcBef>
              <a:spcAft>
                <a:spcPts val="500"/>
              </a:spcAft>
              <a:buFont typeface="+mj-lt"/>
              <a:buAutoNum type="alphaLcParenR"/>
              <a:defRPr sz="1800"/>
            </a:lvl4pPr>
            <a:lvl5pPr marL="2228850" indent="-457200">
              <a:spcBef>
                <a:spcPts val="1000"/>
              </a:spcBef>
              <a:spcAft>
                <a:spcPts val="500"/>
              </a:spcAft>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a:extLst>
              <a:ext uri="{FF2B5EF4-FFF2-40B4-BE49-F238E27FC236}">
                <a16:creationId xmlns:a16="http://schemas.microsoft.com/office/drawing/2014/main" id="{1BEE7174-135F-6F9F-11B9-3C3F2F9CDEAA}"/>
              </a:ext>
            </a:extLst>
          </p:cNvPr>
          <p:cNvSpPr>
            <a:spLocks noGrp="1"/>
          </p:cNvSpPr>
          <p:nvPr>
            <p:ph sz="half" idx="14" hasCustomPrompt="1"/>
          </p:nvPr>
        </p:nvSpPr>
        <p:spPr>
          <a:xfrm>
            <a:off x="4965539" y="2087315"/>
            <a:ext cx="6007261" cy="4067492"/>
          </a:xfrm>
        </p:spPr>
        <p:txBody>
          <a:bodyPr>
            <a:normAutofit/>
          </a:bodyPr>
          <a:lstStyle>
            <a:lvl1pPr marL="0" indent="0">
              <a:spcBef>
                <a:spcPts val="1000"/>
              </a:spcBef>
              <a:spcAft>
                <a:spcPts val="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520464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tent + picture ">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700B3A65-BB60-F2B4-4CF4-19A7C53F188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F1DB8D5-B954-BFC9-C8D8-F0491CCBE29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507D69F-27D7-2C68-A17D-3F1399C8BE71}"/>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199" y="365125"/>
            <a:ext cx="6645965" cy="1325563"/>
          </a:xfrm>
        </p:spPr>
        <p:txBody>
          <a:bodyPr anchor="b" anchorCtr="0">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1" y="2055813"/>
            <a:ext cx="5781261" cy="4067492"/>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7566991" y="-22860"/>
            <a:ext cx="4625008" cy="6903720"/>
          </a:xfrm>
        </p:spPr>
        <p:txBody>
          <a:bodyPr tIns="274320">
            <a:normAutofit/>
          </a:bodyPr>
          <a:lstStyle>
            <a:lvl1pPr marL="0" indent="0" algn="ctr">
              <a:buNone/>
              <a:defRPr sz="2000"/>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6568680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678958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3">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1843C0D-8C0B-0B3C-7014-7B7217C008E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7B715CF-E60F-DDAE-369E-BCC2CE4FF958}"/>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2BD8F5F-4228-6BB9-5EA6-55359089824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F721F95-97C0-7151-B9F6-C088CEA1A7F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978AD50A-9C6A-454B-0CAD-EAB518440143}"/>
              </a:ext>
            </a:extLst>
          </p:cNvPr>
          <p:cNvSpPr>
            <a:spLocks noGrp="1"/>
          </p:cNvSpPr>
          <p:nvPr>
            <p:ph type="pic" sz="quarter" idx="10"/>
          </p:nvPr>
        </p:nvSpPr>
        <p:spPr>
          <a:xfrm>
            <a:off x="3810" y="0"/>
            <a:ext cx="7816995" cy="6858000"/>
          </a:xfrm>
          <a:custGeom>
            <a:avLst/>
            <a:gdLst>
              <a:gd name="connsiteX0" fmla="*/ 0 w 7813675"/>
              <a:gd name="connsiteY0" fmla="*/ 0 h 6903720"/>
              <a:gd name="connsiteX1" fmla="*/ 7813675 w 7813675"/>
              <a:gd name="connsiteY1" fmla="*/ 0 h 6903720"/>
              <a:gd name="connsiteX2" fmla="*/ 7813675 w 7813675"/>
              <a:gd name="connsiteY2" fmla="*/ 6903720 h 6903720"/>
              <a:gd name="connsiteX3" fmla="*/ 0 w 7813675"/>
              <a:gd name="connsiteY3" fmla="*/ 6903720 h 6903720"/>
              <a:gd name="connsiteX4" fmla="*/ 0 w 7813675"/>
              <a:gd name="connsiteY4" fmla="*/ 0 h 6903720"/>
              <a:gd name="connsiteX0" fmla="*/ 0 w 7813675"/>
              <a:gd name="connsiteY0" fmla="*/ 0 h 6903720"/>
              <a:gd name="connsiteX1" fmla="*/ 7813675 w 7813675"/>
              <a:gd name="connsiteY1" fmla="*/ 0 h 6903720"/>
              <a:gd name="connsiteX2" fmla="*/ 7813675 w 7813675"/>
              <a:gd name="connsiteY2" fmla="*/ 6903720 h 6903720"/>
              <a:gd name="connsiteX3" fmla="*/ 798854 w 7813675"/>
              <a:gd name="connsiteY3" fmla="*/ 6867163 h 6903720"/>
              <a:gd name="connsiteX4" fmla="*/ 0 w 7813675"/>
              <a:gd name="connsiteY4" fmla="*/ 6903720 h 6903720"/>
              <a:gd name="connsiteX5" fmla="*/ 0 w 7813675"/>
              <a:gd name="connsiteY5" fmla="*/ 0 h 6903720"/>
              <a:gd name="connsiteX0" fmla="*/ 0 w 7813675"/>
              <a:gd name="connsiteY0" fmla="*/ 0 h 6907803"/>
              <a:gd name="connsiteX1" fmla="*/ 7813675 w 7813675"/>
              <a:gd name="connsiteY1" fmla="*/ 0 h 6907803"/>
              <a:gd name="connsiteX2" fmla="*/ 7813675 w 7813675"/>
              <a:gd name="connsiteY2" fmla="*/ 6903720 h 6907803"/>
              <a:gd name="connsiteX3" fmla="*/ 809014 w 7813675"/>
              <a:gd name="connsiteY3" fmla="*/ 6907803 h 6907803"/>
              <a:gd name="connsiteX4" fmla="*/ 0 w 7813675"/>
              <a:gd name="connsiteY4" fmla="*/ 6903720 h 6907803"/>
              <a:gd name="connsiteX5" fmla="*/ 0 w 7813675"/>
              <a:gd name="connsiteY5" fmla="*/ 0 h 6907803"/>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9891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740434 w 7813675"/>
              <a:gd name="connsiteY3" fmla="*/ 6898913 h 6903720"/>
              <a:gd name="connsiteX4" fmla="*/ 0 w 7813675"/>
              <a:gd name="connsiteY4" fmla="*/ 6903720 h 6903720"/>
              <a:gd name="connsiteX5" fmla="*/ 0 w 7813675"/>
              <a:gd name="connsiteY5" fmla="*/ 0 h 6903720"/>
              <a:gd name="connsiteX0" fmla="*/ 0 w 7813675"/>
              <a:gd name="connsiteY0" fmla="*/ 0 h 6907385"/>
              <a:gd name="connsiteX1" fmla="*/ 7813675 w 7813675"/>
              <a:gd name="connsiteY1" fmla="*/ 0 h 6907385"/>
              <a:gd name="connsiteX2" fmla="*/ 7813675 w 7813675"/>
              <a:gd name="connsiteY2" fmla="*/ 6903720 h 6907385"/>
              <a:gd name="connsiteX3" fmla="*/ 6359380 w 7813675"/>
              <a:gd name="connsiteY3" fmla="*/ 6907385 h 6907385"/>
              <a:gd name="connsiteX4" fmla="*/ 740434 w 7813675"/>
              <a:gd name="connsiteY4" fmla="*/ 6898913 h 6907385"/>
              <a:gd name="connsiteX5" fmla="*/ 0 w 7813675"/>
              <a:gd name="connsiteY5" fmla="*/ 6903720 h 6907385"/>
              <a:gd name="connsiteX6" fmla="*/ 0 w 7813675"/>
              <a:gd name="connsiteY6"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3320 w 7816995"/>
              <a:gd name="connsiteY5" fmla="*/ 690372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2899555 w 7816995"/>
              <a:gd name="connsiteY2" fmla="*/ 464820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16995" h="6907385">
                <a:moveTo>
                  <a:pt x="3320" y="0"/>
                </a:moveTo>
                <a:lnTo>
                  <a:pt x="7816995" y="0"/>
                </a:lnTo>
                <a:lnTo>
                  <a:pt x="2899555" y="4648200"/>
                </a:lnTo>
                <a:lnTo>
                  <a:pt x="6362700" y="6907385"/>
                </a:lnTo>
                <a:lnTo>
                  <a:pt x="743754" y="6898913"/>
                </a:lnTo>
                <a:lnTo>
                  <a:pt x="2876060" y="4644390"/>
                </a:lnTo>
                <a:cubicBezTo>
                  <a:pt x="1610033" y="3689302"/>
                  <a:pt x="1117437" y="3324763"/>
                  <a:pt x="0" y="2510645"/>
                </a:cubicBezTo>
                <a:cubicBezTo>
                  <a:pt x="1107" y="1673763"/>
                  <a:pt x="2213" y="836882"/>
                  <a:pt x="3320" y="0"/>
                </a:cubicBezTo>
                <a:close/>
              </a:path>
            </a:pathLst>
          </a:custGeom>
          <a:solidFill>
            <a:schemeClr val="tx2"/>
          </a:solidFill>
          <a:ln w="22225">
            <a:noFill/>
          </a:ln>
        </p:spPr>
        <p:txBody>
          <a:bodyPr lIns="274320" tIns="274320">
            <a:normAutofit/>
          </a:bodyPr>
          <a:lstStyle>
            <a:lvl1pPr marL="0" indent="0">
              <a:buNone/>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6080992" y="731562"/>
            <a:ext cx="4902843" cy="3526778"/>
          </a:xfrm>
          <a:noFill/>
        </p:spPr>
        <p:txBody>
          <a:bodyPr anchor="b">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080992" y="4373217"/>
            <a:ext cx="4902843" cy="1753221"/>
          </a:xfrm>
        </p:spPr>
        <p:txBody>
          <a:bodyPr anchor="t" anchorCtr="0">
            <a:normAutofit/>
          </a:bodyPr>
          <a:lstStyle>
            <a:lvl1pPr marL="0" indent="0">
              <a:spcBef>
                <a:spcPts val="1000"/>
              </a:spcBef>
              <a:buNone/>
              <a:defRPr sz="1800">
                <a:solidFill>
                  <a:schemeClr val="tx1"/>
                </a:solidFill>
              </a:defRPr>
            </a:lvl1pPr>
            <a:lvl2pPr>
              <a:spcBef>
                <a:spcPts val="1000"/>
              </a:spcBef>
              <a:defRPr sz="1600">
                <a:solidFill>
                  <a:schemeClr val="tx1"/>
                </a:solidFill>
              </a:defRPr>
            </a:lvl2pPr>
            <a:lvl3pPr>
              <a:spcBef>
                <a:spcPts val="1000"/>
              </a:spcBef>
              <a:defRPr sz="1400">
                <a:solidFill>
                  <a:schemeClr val="tx1"/>
                </a:solidFill>
              </a:defRPr>
            </a:lvl3pPr>
            <a:lvl4pPr>
              <a:spcBef>
                <a:spcPts val="1000"/>
              </a:spcBef>
              <a:defRPr sz="1200">
                <a:solidFill>
                  <a:schemeClr val="tx1"/>
                </a:solidFill>
              </a:defRPr>
            </a:lvl4pPr>
            <a:lvl5pPr>
              <a:spcBef>
                <a:spcPts val="1000"/>
              </a:spcBef>
              <a:defRPr sz="1200">
                <a:solidFill>
                  <a:schemeClr val="tx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253962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004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53563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08121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87720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049826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762831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1998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D6D8061D-18C3-4F4F-85EF-561633F58754}" type="datetimeFigureOut">
              <a:rPr lang="en-US" smtClean="0"/>
              <a:t>1/14/2026</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979663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D6D8061D-18C3-4F4F-85EF-561633F58754}" type="datetimeFigureOut">
              <a:rPr lang="en-US" smtClean="0"/>
              <a:t>1/14/2026</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55606510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5" r:id="rId17"/>
    <p:sldLayoutId id="2147483686" r:id="rId18"/>
    <p:sldLayoutId id="2147483687" r:id="rId19"/>
    <p:sldLayoutId id="2147483691" r:id="rId20"/>
    <p:sldLayoutId id="2147483692" r:id="rId2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hyperlink" Target="https://pxhere.com/en/photo/99216"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5.xml"/><Relationship Id="rId6" Type="http://schemas.openxmlformats.org/officeDocument/2006/relationships/hyperlink" Target="https://pxhere.com/en/photo/766235" TargetMode="External"/><Relationship Id="rId5" Type="http://schemas.openxmlformats.org/officeDocument/2006/relationships/image" Target="../media/image26.jpg"/><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8" Type="http://schemas.openxmlformats.org/officeDocument/2006/relationships/hyperlink" Target="https://pxhere.com/en/photo/1364930" TargetMode="External"/><Relationship Id="rId3" Type="http://schemas.openxmlformats.org/officeDocument/2006/relationships/hyperlink" Target="https://www.w3schools.com/" TargetMode="External"/><Relationship Id="rId7"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20.xml"/><Relationship Id="rId6" Type="http://schemas.openxmlformats.org/officeDocument/2006/relationships/hyperlink" Target="https://docs.djangoproject.com/" TargetMode="External"/><Relationship Id="rId5" Type="http://schemas.openxmlformats.org/officeDocument/2006/relationships/hyperlink" Target="https://www.flipkart.com/books" TargetMode="External"/><Relationship Id="rId4" Type="http://schemas.openxmlformats.org/officeDocument/2006/relationships/hyperlink" Target="https://www.amazon.in/books" TargetMode="External"/><Relationship Id="rId9"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2.xml"/><Relationship Id="rId1" Type="http://schemas.openxmlformats.org/officeDocument/2006/relationships/slideLayout" Target="../slideLayouts/slideLayout20.xml"/><Relationship Id="rId5" Type="http://schemas.openxmlformats.org/officeDocument/2006/relationships/image" Target="../media/image2.png"/><Relationship Id="rId4" Type="http://schemas.openxmlformats.org/officeDocument/2006/relationships/hyperlink" Target="https://pxhere.com/en/photo/944178" TargetMode="Externa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1.xml"/><Relationship Id="rId1" Type="http://schemas.openxmlformats.org/officeDocument/2006/relationships/tags" Target="../tags/tag1.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hyperlink" Target="https://pxhere.com/en/photo/1364930" TargetMode="External"/><Relationship Id="rId5" Type="http://schemas.openxmlformats.org/officeDocument/2006/relationships/image" Target="../media/image5.jp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5.xml"/><Relationship Id="rId5" Type="http://schemas.openxmlformats.org/officeDocument/2006/relationships/hyperlink" Target="https://pxhere.com/en/photo/885142" TargetMode="Externa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2.png"/><Relationship Id="rId4" Type="http://schemas.openxmlformats.org/officeDocument/2006/relationships/diagramLayout" Target="../diagrams/layout1.xml"/><Relationship Id="rId9" Type="http://schemas.microsoft.com/office/2007/relationships/hdphoto" Target="../media/hdphoto3.wdp"/></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diagramQuickStyle" Target="../diagrams/quickStyle3.xml"/><Relationship Id="rId18" Type="http://schemas.openxmlformats.org/officeDocument/2006/relationships/image" Target="../media/image22.png"/><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diagramLayout" Target="../diagrams/layout3.xml"/><Relationship Id="rId17" Type="http://schemas.openxmlformats.org/officeDocument/2006/relationships/image" Target="../media/image21.png"/><Relationship Id="rId2" Type="http://schemas.openxmlformats.org/officeDocument/2006/relationships/notesSlide" Target="../notesSlides/notesSlide7.xml"/><Relationship Id="rId16" Type="http://schemas.openxmlformats.org/officeDocument/2006/relationships/image" Target="../media/image20.jpeg"/><Relationship Id="rId1" Type="http://schemas.openxmlformats.org/officeDocument/2006/relationships/slideLayout" Target="../slideLayouts/slideLayout18.xml"/><Relationship Id="rId6" Type="http://schemas.openxmlformats.org/officeDocument/2006/relationships/diagramColors" Target="../diagrams/colors2.xml"/><Relationship Id="rId11" Type="http://schemas.openxmlformats.org/officeDocument/2006/relationships/diagramData" Target="../diagrams/data3.xml"/><Relationship Id="rId5" Type="http://schemas.openxmlformats.org/officeDocument/2006/relationships/diagramQuickStyle" Target="../diagrams/quickStyle2.xml"/><Relationship Id="rId15" Type="http://schemas.microsoft.com/office/2007/relationships/diagramDrawing" Target="../diagrams/drawing3.xml"/><Relationship Id="rId10" Type="http://schemas.openxmlformats.org/officeDocument/2006/relationships/image" Target="../media/image19.png"/><Relationship Id="rId19" Type="http://schemas.openxmlformats.org/officeDocument/2006/relationships/image" Target="../media/image2.png"/><Relationship Id="rId4" Type="http://schemas.openxmlformats.org/officeDocument/2006/relationships/diagramLayout" Target="../diagrams/layout2.xml"/><Relationship Id="rId9" Type="http://schemas.openxmlformats.org/officeDocument/2006/relationships/image" Target="../media/image18.png"/><Relationship Id="rId14" Type="http://schemas.openxmlformats.org/officeDocument/2006/relationships/diagramColors" Target="../diagrams/colors3.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17.xml"/><Relationship Id="rId5" Type="http://schemas.microsoft.com/office/2007/relationships/hdphoto" Target="../media/hdphoto2.wdp"/><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9.xml"/><Relationship Id="rId1" Type="http://schemas.openxmlformats.org/officeDocument/2006/relationships/slideLayout" Target="../slideLayouts/slideLayout19.xml"/><Relationship Id="rId6" Type="http://schemas.openxmlformats.org/officeDocument/2006/relationships/image" Target="../media/image2.png"/><Relationship Id="rId5" Type="http://schemas.openxmlformats.org/officeDocument/2006/relationships/hyperlink" Target="https://pixnio.com/objects/books/library-storage-vintage-books-bookshelf" TargetMode="External"/><Relationship Id="rId4" Type="http://schemas.openxmlformats.org/officeDocument/2006/relationships/image" Target="../media/image2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D6E2D0A4-CAF8-25E7-A47D-B41D4DC4A375}"/>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8403" r="18403"/>
          <a:stretch>
            <a:fillRect/>
          </a:stretch>
        </p:blipFill>
        <p:spPr>
          <a:xfrm>
            <a:off x="5624774" y="-6713"/>
            <a:ext cx="6578801" cy="6864713"/>
          </a:xfrm>
          <a:effectLst>
            <a:innerShdw blurRad="63500" dist="50800" dir="13500000">
              <a:prstClr val="black">
                <a:alpha val="50000"/>
              </a:prstClr>
            </a:innerShdw>
          </a:effectLst>
        </p:spPr>
      </p:pic>
      <p:pic>
        <p:nvPicPr>
          <p:cNvPr id="10" name="Picture 9" descr="A close up of a logo&#10;&#10;Description automatically generated">
            <a:extLst>
              <a:ext uri="{FF2B5EF4-FFF2-40B4-BE49-F238E27FC236}">
                <a16:creationId xmlns:a16="http://schemas.microsoft.com/office/drawing/2014/main" id="{54F00DD0-EB7B-EBC0-7FBE-8E865107AF0D}"/>
              </a:ext>
            </a:extLst>
          </p:cNvPr>
          <p:cNvPicPr>
            <a:picLocks noChangeAspect="1"/>
          </p:cNvPicPr>
          <p:nvPr/>
        </p:nvPicPr>
        <p:blipFill>
          <a:blip r:embed="rId5"/>
          <a:stretch>
            <a:fillRect/>
          </a:stretch>
        </p:blipFill>
        <p:spPr>
          <a:xfrm>
            <a:off x="857468" y="447341"/>
            <a:ext cx="1926070" cy="626440"/>
          </a:xfrm>
          <a:prstGeom prst="rect">
            <a:avLst/>
          </a:prstGeom>
        </p:spPr>
      </p:pic>
      <p:sp>
        <p:nvSpPr>
          <p:cNvPr id="6" name="Rectangle: Rounded Corners 5">
            <a:extLst>
              <a:ext uri="{FF2B5EF4-FFF2-40B4-BE49-F238E27FC236}">
                <a16:creationId xmlns:a16="http://schemas.microsoft.com/office/drawing/2014/main" id="{D62AFAE9-D10A-D4FE-96D4-855350329100}"/>
              </a:ext>
            </a:extLst>
          </p:cNvPr>
          <p:cNvSpPr/>
          <p:nvPr/>
        </p:nvSpPr>
        <p:spPr>
          <a:xfrm>
            <a:off x="1036302" y="1815098"/>
            <a:ext cx="4588472" cy="742352"/>
          </a:xfrm>
          <a:prstGeom prst="roundRect">
            <a:avLst/>
          </a:prstGeom>
          <a:solidFill>
            <a:srgbClr val="9A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00">
              <a:solidFill>
                <a:srgbClr val="C00000"/>
              </a:solidFill>
            </a:endParaRPr>
          </a:p>
        </p:txBody>
      </p:sp>
      <p:sp>
        <p:nvSpPr>
          <p:cNvPr id="8" name="TextBox 7">
            <a:extLst>
              <a:ext uri="{FF2B5EF4-FFF2-40B4-BE49-F238E27FC236}">
                <a16:creationId xmlns:a16="http://schemas.microsoft.com/office/drawing/2014/main" id="{99A11929-8D0A-AC14-2C3C-9E51A7FA406A}"/>
              </a:ext>
            </a:extLst>
          </p:cNvPr>
          <p:cNvSpPr txBox="1"/>
          <p:nvPr/>
        </p:nvSpPr>
        <p:spPr>
          <a:xfrm>
            <a:off x="1191295" y="1986219"/>
            <a:ext cx="4273414" cy="400110"/>
          </a:xfrm>
          <a:prstGeom prst="rect">
            <a:avLst/>
          </a:prstGeom>
          <a:noFill/>
        </p:spPr>
        <p:txBody>
          <a:bodyPr wrap="square" lIns="91440" tIns="45720" rIns="91440" bIns="45720" rtlCol="0" anchor="t">
            <a:spAutoFit/>
          </a:bodyPr>
          <a:lstStyle/>
          <a:p>
            <a:pPr algn="ctr"/>
            <a:r>
              <a:rPr lang="en-US" sz="2000" b="1" dirty="0">
                <a:solidFill>
                  <a:srgbClr val="FFE500"/>
                </a:solidFill>
              </a:rPr>
              <a:t>Next Gen Employability Program</a:t>
            </a:r>
            <a:endParaRPr lang="en-US" dirty="0">
              <a:solidFill>
                <a:srgbClr val="FFE500"/>
              </a:solidFill>
            </a:endParaRPr>
          </a:p>
        </p:txBody>
      </p:sp>
      <p:sp>
        <p:nvSpPr>
          <p:cNvPr id="13" name="TextBox 12">
            <a:extLst>
              <a:ext uri="{FF2B5EF4-FFF2-40B4-BE49-F238E27FC236}">
                <a16:creationId xmlns:a16="http://schemas.microsoft.com/office/drawing/2014/main" id="{FD2554FF-6A08-C43D-0216-46170F86785C}"/>
              </a:ext>
            </a:extLst>
          </p:cNvPr>
          <p:cNvSpPr txBox="1"/>
          <p:nvPr/>
        </p:nvSpPr>
        <p:spPr>
          <a:xfrm>
            <a:off x="503523" y="2672186"/>
            <a:ext cx="5648959" cy="1077218"/>
          </a:xfrm>
          <a:prstGeom prst="rect">
            <a:avLst/>
          </a:prstGeom>
          <a:noFill/>
        </p:spPr>
        <p:txBody>
          <a:bodyPr wrap="square" lIns="91440" tIns="45720" rIns="91440" bIns="45720" rtlCol="0" anchor="t">
            <a:spAutoFit/>
          </a:bodyPr>
          <a:lstStyle/>
          <a:p>
            <a:pPr algn="ctr"/>
            <a:r>
              <a:rPr lang="en-US" sz="3200" b="1" dirty="0">
                <a:solidFill>
                  <a:srgbClr val="023558"/>
                </a:solidFill>
                <a:latin typeface="+mj-lt"/>
                <a:cs typeface="Times New Roman" panose="02020603050405020304" pitchFamily="18" charset="0"/>
              </a:rPr>
              <a:t>Books Avenue: Online Book Store Platform</a:t>
            </a:r>
          </a:p>
        </p:txBody>
      </p:sp>
      <p:sp>
        <p:nvSpPr>
          <p:cNvPr id="14" name="TextBox 13">
            <a:extLst>
              <a:ext uri="{FF2B5EF4-FFF2-40B4-BE49-F238E27FC236}">
                <a16:creationId xmlns:a16="http://schemas.microsoft.com/office/drawing/2014/main" id="{C5D16025-EE7E-2AC8-06F8-5A69949C2671}"/>
              </a:ext>
            </a:extLst>
          </p:cNvPr>
          <p:cNvSpPr txBox="1"/>
          <p:nvPr/>
        </p:nvSpPr>
        <p:spPr>
          <a:xfrm>
            <a:off x="1191295" y="3870104"/>
            <a:ext cx="4273414" cy="400110"/>
          </a:xfrm>
          <a:prstGeom prst="rect">
            <a:avLst/>
          </a:prstGeom>
          <a:noFill/>
        </p:spPr>
        <p:txBody>
          <a:bodyPr wrap="square" lIns="91440" tIns="45720" rIns="91440" bIns="45720" rtlCol="0" anchor="t">
            <a:spAutoFit/>
          </a:bodyPr>
          <a:lstStyle/>
          <a:p>
            <a:pPr algn="ctr"/>
            <a:r>
              <a:rPr lang="en-US" sz="2000" b="1" dirty="0">
                <a:solidFill>
                  <a:srgbClr val="023558"/>
                </a:solidFill>
              </a:rPr>
              <a:t>Team Details – NG_CP_Team_4333</a:t>
            </a:r>
          </a:p>
        </p:txBody>
      </p:sp>
      <p:sp>
        <p:nvSpPr>
          <p:cNvPr id="15" name="TextBox 14">
            <a:extLst>
              <a:ext uri="{FF2B5EF4-FFF2-40B4-BE49-F238E27FC236}">
                <a16:creationId xmlns:a16="http://schemas.microsoft.com/office/drawing/2014/main" id="{2C2D5A76-A75D-9C5E-9B63-1E95B6D0264E}"/>
              </a:ext>
            </a:extLst>
          </p:cNvPr>
          <p:cNvSpPr txBox="1"/>
          <p:nvPr/>
        </p:nvSpPr>
        <p:spPr>
          <a:xfrm>
            <a:off x="1828800" y="4360136"/>
            <a:ext cx="2509687" cy="923330"/>
          </a:xfrm>
          <a:prstGeom prst="rect">
            <a:avLst/>
          </a:prstGeom>
          <a:noFill/>
        </p:spPr>
        <p:txBody>
          <a:bodyPr wrap="square" lIns="91440" tIns="45720" rIns="91440" bIns="45720" rtlCol="0" anchor="t">
            <a:spAutoFit/>
          </a:bodyPr>
          <a:lstStyle/>
          <a:p>
            <a:pPr algn="ctr"/>
            <a:r>
              <a:rPr lang="en-US" b="1" dirty="0">
                <a:solidFill>
                  <a:srgbClr val="023558"/>
                </a:solidFill>
              </a:rPr>
              <a:t>Name: Shivam </a:t>
            </a:r>
            <a:r>
              <a:rPr lang="en-US" b="1" dirty="0" err="1">
                <a:solidFill>
                  <a:srgbClr val="023558"/>
                </a:solidFill>
              </a:rPr>
              <a:t>Bharad</a:t>
            </a:r>
            <a:endParaRPr lang="en-US" b="1" dirty="0">
              <a:solidFill>
                <a:srgbClr val="023558"/>
              </a:solidFill>
            </a:endParaRPr>
          </a:p>
          <a:p>
            <a:pPr algn="ctr"/>
            <a:r>
              <a:rPr lang="en-US" b="1" dirty="0">
                <a:solidFill>
                  <a:srgbClr val="023558"/>
                </a:solidFill>
              </a:rPr>
              <a:t>Name: Shridhar Joshi</a:t>
            </a:r>
          </a:p>
          <a:p>
            <a:pPr algn="ctr"/>
            <a:r>
              <a:rPr lang="en-US" b="1" dirty="0">
                <a:solidFill>
                  <a:srgbClr val="023558"/>
                </a:solidFill>
              </a:rPr>
              <a:t>Name: Kartik Jadhav</a:t>
            </a:r>
          </a:p>
        </p:txBody>
      </p:sp>
      <p:sp>
        <p:nvSpPr>
          <p:cNvPr id="16" name="TextBox 15">
            <a:extLst>
              <a:ext uri="{FF2B5EF4-FFF2-40B4-BE49-F238E27FC236}">
                <a16:creationId xmlns:a16="http://schemas.microsoft.com/office/drawing/2014/main" id="{F5859169-A810-0002-5006-871709DA0D92}"/>
              </a:ext>
            </a:extLst>
          </p:cNvPr>
          <p:cNvSpPr txBox="1"/>
          <p:nvPr/>
        </p:nvSpPr>
        <p:spPr>
          <a:xfrm>
            <a:off x="1113799" y="5689728"/>
            <a:ext cx="4433479" cy="384721"/>
          </a:xfrm>
          <a:prstGeom prst="rect">
            <a:avLst/>
          </a:prstGeom>
          <a:noFill/>
        </p:spPr>
        <p:txBody>
          <a:bodyPr wrap="square" lIns="91440" tIns="45720" rIns="91440" bIns="45720" rtlCol="0" anchor="t">
            <a:spAutoFit/>
          </a:bodyPr>
          <a:lstStyle/>
          <a:p>
            <a:pPr algn="ctr"/>
            <a:r>
              <a:rPr lang="en-US" sz="1900" b="1" i="1" dirty="0">
                <a:solidFill>
                  <a:srgbClr val="023558"/>
                </a:solidFill>
              </a:rPr>
              <a:t>College: KJEI’s Trinity Academy of Engineering</a:t>
            </a:r>
          </a:p>
        </p:txBody>
      </p:sp>
    </p:spTree>
    <p:extLst>
      <p:ext uri="{BB962C8B-B14F-4D97-AF65-F5344CB8AC3E}">
        <p14:creationId xmlns:p14="http://schemas.microsoft.com/office/powerpoint/2010/main" val="3078994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09248D0-EF20-615E-DB37-18B956A266C7}"/>
            </a:ext>
          </a:extLst>
        </p:cNvPr>
        <p:cNvGrpSpPr/>
        <p:nvPr/>
      </p:nvGrpSpPr>
      <p:grpSpPr>
        <a:xfrm>
          <a:off x="0" y="0"/>
          <a:ext cx="0" cy="0"/>
          <a:chOff x="0" y="0"/>
          <a:chExt cx="0" cy="0"/>
        </a:xfrm>
      </p:grpSpPr>
      <p:sp>
        <p:nvSpPr>
          <p:cNvPr id="7" name="Subtitle 6">
            <a:extLst>
              <a:ext uri="{FF2B5EF4-FFF2-40B4-BE49-F238E27FC236}">
                <a16:creationId xmlns:a16="http://schemas.microsoft.com/office/drawing/2014/main" id="{09857F0C-7C14-1400-ED14-DCB0863BF500}"/>
              </a:ext>
            </a:extLst>
          </p:cNvPr>
          <p:cNvSpPr>
            <a:spLocks noGrp="1"/>
          </p:cNvSpPr>
          <p:nvPr>
            <p:ph type="subTitle" idx="1"/>
          </p:nvPr>
        </p:nvSpPr>
        <p:spPr>
          <a:xfrm>
            <a:off x="1319081" y="2679117"/>
            <a:ext cx="6655875" cy="3739329"/>
          </a:xfrm>
          <a:solidFill>
            <a:srgbClr val="000000"/>
          </a:solidFill>
        </p:spPr>
        <p:txBody>
          <a:bodyPr/>
          <a:lstStyle/>
          <a:p>
            <a:pPr marL="285750" indent="-285750">
              <a:lnSpc>
                <a:spcPct val="150000"/>
              </a:lnSpc>
              <a:buFont typeface="Wingdings" panose="05000000000000000000" pitchFamily="2" charset="2"/>
              <a:buChar char="q"/>
            </a:pPr>
            <a:r>
              <a:rPr lang="en-US" dirty="0"/>
              <a:t>Learned how to work with databases — saving, updating, and linking data easily.</a:t>
            </a:r>
            <a:r>
              <a:rPr lang="en-US" dirty="0">
                <a:solidFill>
                  <a:schemeClr val="tx1"/>
                </a:solidFill>
              </a:rPr>
              <a:t> </a:t>
            </a:r>
          </a:p>
          <a:p>
            <a:pPr marL="285750" indent="-285750">
              <a:lnSpc>
                <a:spcPct val="150000"/>
              </a:lnSpc>
              <a:buFont typeface="Wingdings" panose="05000000000000000000" pitchFamily="2" charset="2"/>
              <a:buChar char="q"/>
            </a:pPr>
            <a:r>
              <a:rPr lang="en-US" dirty="0"/>
              <a:t>Learned how to keep accounts safe with logins, passwords, and protection from attacks.</a:t>
            </a:r>
          </a:p>
          <a:p>
            <a:pPr marL="285750" indent="-285750">
              <a:lnSpc>
                <a:spcPct val="150000"/>
              </a:lnSpc>
              <a:buFont typeface="Wingdings" panose="05000000000000000000" pitchFamily="2" charset="2"/>
              <a:buChar char="q"/>
            </a:pPr>
            <a:r>
              <a:rPr lang="en-US" dirty="0"/>
              <a:t>Connected the website’s design, backend code, and database so everything works together smoothly.</a:t>
            </a:r>
          </a:p>
          <a:p>
            <a:pPr marL="285750" indent="-285750">
              <a:lnSpc>
                <a:spcPct val="150000"/>
              </a:lnSpc>
              <a:buFont typeface="Wingdings" panose="05000000000000000000" pitchFamily="2" charset="2"/>
              <a:buChar char="q"/>
            </a:pPr>
            <a:r>
              <a:rPr lang="en-US" dirty="0"/>
              <a:t>Understood that a clean and simple design makes the site easier to use and keeps users happy.</a:t>
            </a:r>
            <a:endParaRPr lang="en-US" dirty="0">
              <a:solidFill>
                <a:schemeClr val="tx1"/>
              </a:solidFill>
            </a:endParaRPr>
          </a:p>
          <a:p>
            <a:pPr marL="285750" indent="-285750">
              <a:lnSpc>
                <a:spcPct val="150000"/>
              </a:lnSpc>
              <a:buFont typeface="Wingdings" panose="05000000000000000000" pitchFamily="2" charset="2"/>
              <a:buChar char="q"/>
            </a:pPr>
            <a:endParaRPr lang="en-US" dirty="0">
              <a:solidFill>
                <a:schemeClr val="tx1"/>
              </a:solidFill>
            </a:endParaRPr>
          </a:p>
          <a:p>
            <a:pPr marL="285750" indent="-285750">
              <a:lnSpc>
                <a:spcPct val="150000"/>
              </a:lnSpc>
              <a:buFont typeface="Wingdings" panose="05000000000000000000" pitchFamily="2" charset="2"/>
              <a:buChar char="q"/>
            </a:pPr>
            <a:endParaRPr lang="en-IN" dirty="0">
              <a:solidFill>
                <a:schemeClr val="tx1"/>
              </a:solidFill>
            </a:endParaRPr>
          </a:p>
        </p:txBody>
      </p:sp>
      <p:sp>
        <p:nvSpPr>
          <p:cNvPr id="2" name="Title 1">
            <a:extLst>
              <a:ext uri="{FF2B5EF4-FFF2-40B4-BE49-F238E27FC236}">
                <a16:creationId xmlns:a16="http://schemas.microsoft.com/office/drawing/2014/main" id="{4222B57B-CF8E-C16E-0549-D5C2665E1FF1}"/>
              </a:ext>
            </a:extLst>
          </p:cNvPr>
          <p:cNvSpPr>
            <a:spLocks noGrp="1"/>
          </p:cNvSpPr>
          <p:nvPr>
            <p:ph type="ctrTitle"/>
          </p:nvPr>
        </p:nvSpPr>
        <p:spPr>
          <a:xfrm>
            <a:off x="611327" y="1593760"/>
            <a:ext cx="7363629" cy="843304"/>
          </a:xfrm>
          <a:noFill/>
        </p:spPr>
        <p:txBody>
          <a:bodyPr>
            <a:noAutofit/>
          </a:bodyPr>
          <a:lstStyle/>
          <a:p>
            <a:r>
              <a:rPr lang="en-US" sz="4000" dirty="0">
                <a:solidFill>
                  <a:schemeClr val="bg1"/>
                </a:solidFill>
              </a:rPr>
              <a:t>Learning Outcomes :</a:t>
            </a:r>
          </a:p>
        </p:txBody>
      </p:sp>
      <p:pic>
        <p:nvPicPr>
          <p:cNvPr id="5" name="Picture 4" descr="A close up of a logo&#10;&#10;Description automatically generated">
            <a:extLst>
              <a:ext uri="{FF2B5EF4-FFF2-40B4-BE49-F238E27FC236}">
                <a16:creationId xmlns:a16="http://schemas.microsoft.com/office/drawing/2014/main" id="{30EE176B-AF2B-C85F-01A5-2B8B8D35B9C1}"/>
              </a:ext>
            </a:extLst>
          </p:cNvPr>
          <p:cNvPicPr>
            <a:picLocks noChangeAspect="1"/>
          </p:cNvPicPr>
          <p:nvPr/>
        </p:nvPicPr>
        <p:blipFill>
          <a:blip r:embed="rId3">
            <a:extLst>
              <a:ext uri="{BEBA8EAE-BF5A-486C-A8C5-ECC9F3942E4B}">
                <a14:imgProps xmlns:a14="http://schemas.microsoft.com/office/drawing/2010/main">
                  <a14:imgLayer r:embed="rId4">
                    <a14:imgEffect>
                      <a14:artisticPaintStrokes/>
                    </a14:imgEffect>
                  </a14:imgLayer>
                </a14:imgProps>
              </a:ext>
            </a:extLst>
          </a:blip>
          <a:stretch>
            <a:fillRect/>
          </a:stretch>
        </p:blipFill>
        <p:spPr>
          <a:xfrm>
            <a:off x="857468" y="447341"/>
            <a:ext cx="1926070" cy="626440"/>
          </a:xfrm>
          <a:prstGeom prst="rect">
            <a:avLst/>
          </a:prstGeom>
        </p:spPr>
      </p:pic>
      <p:pic>
        <p:nvPicPr>
          <p:cNvPr id="11" name="Picture Placeholder 10">
            <a:extLst>
              <a:ext uri="{FF2B5EF4-FFF2-40B4-BE49-F238E27FC236}">
                <a16:creationId xmlns:a16="http://schemas.microsoft.com/office/drawing/2014/main" id="{7AE6708E-D211-0784-69D3-FC868B76BEFD}"/>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26125" r="26125"/>
          <a:stretch>
            <a:fillRect/>
          </a:stretch>
        </p:blipFill>
        <p:spPr>
          <a:xfrm>
            <a:off x="7257326" y="-11576"/>
            <a:ext cx="4946249" cy="6869576"/>
          </a:xfrm>
        </p:spPr>
      </p:pic>
    </p:spTree>
    <p:extLst>
      <p:ext uri="{BB962C8B-B14F-4D97-AF65-F5344CB8AC3E}">
        <p14:creationId xmlns:p14="http://schemas.microsoft.com/office/powerpoint/2010/main" val="1684109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childTnLst>
                                </p:cTn>
                              </p:par>
                            </p:childTnLst>
                          </p:cTn>
                        </p:par>
                        <p:par>
                          <p:cTn id="10" fill="hold">
                            <p:stCondLst>
                              <p:cond delay="500"/>
                            </p:stCondLst>
                            <p:childTnLst>
                              <p:par>
                                <p:cTn id="11" presetID="2" presetClass="entr" presetSubtype="1" fill="hold" grpId="0" nodeType="afterEffect">
                                  <p:stCondLst>
                                    <p:cond delay="0"/>
                                  </p:stCondLst>
                                  <p:childTnLst>
                                    <p:set>
                                      <p:cBhvr>
                                        <p:cTn id="12" dur="1" fill="hold">
                                          <p:stCondLst>
                                            <p:cond delay="0"/>
                                          </p:stCondLst>
                                        </p:cTn>
                                        <p:tgtEl>
                                          <p:spTgt spid="7">
                                            <p:bg/>
                                          </p:spTgt>
                                        </p:tgtEl>
                                        <p:attrNameLst>
                                          <p:attrName>style.visibility</p:attrName>
                                        </p:attrNameLst>
                                      </p:cBhvr>
                                      <p:to>
                                        <p:strVal val="visible"/>
                                      </p:to>
                                    </p:set>
                                    <p:anim calcmode="lin" valueType="num">
                                      <p:cBhvr additive="base">
                                        <p:cTn id="13" dur="500" fill="hold"/>
                                        <p:tgtEl>
                                          <p:spTgt spid="7">
                                            <p:bg/>
                                          </p:spTgt>
                                        </p:tgtEl>
                                        <p:attrNameLst>
                                          <p:attrName>ppt_x</p:attrName>
                                        </p:attrNameLst>
                                      </p:cBhvr>
                                      <p:tavLst>
                                        <p:tav tm="0">
                                          <p:val>
                                            <p:strVal val="#ppt_x"/>
                                          </p:val>
                                        </p:tav>
                                        <p:tav tm="100000">
                                          <p:val>
                                            <p:strVal val="#ppt_x"/>
                                          </p:val>
                                        </p:tav>
                                      </p:tavLst>
                                    </p:anim>
                                    <p:anim calcmode="lin" valueType="num">
                                      <p:cBhvr additive="base">
                                        <p:cTn id="14" dur="500" fill="hold"/>
                                        <p:tgtEl>
                                          <p:spTgt spid="7">
                                            <p:bg/>
                                          </p:spTgt>
                                        </p:tgtEl>
                                        <p:attrNameLst>
                                          <p:attrName>ppt_y</p:attrName>
                                        </p:attrNameLst>
                                      </p:cBhvr>
                                      <p:tavLst>
                                        <p:tav tm="0">
                                          <p:val>
                                            <p:strVal val="0-#ppt_h/2"/>
                                          </p:val>
                                        </p:tav>
                                        <p:tav tm="100000">
                                          <p:val>
                                            <p:strVal val="#ppt_y"/>
                                          </p:val>
                                        </p:tav>
                                      </p:tavLst>
                                    </p:anim>
                                  </p:childTnLst>
                                </p:cTn>
                              </p:par>
                            </p:childTnLst>
                          </p:cTn>
                        </p:par>
                        <p:par>
                          <p:cTn id="15" fill="hold">
                            <p:stCondLst>
                              <p:cond delay="1000"/>
                            </p:stCondLst>
                            <p:childTnLst>
                              <p:par>
                                <p:cTn id="16" presetID="2" presetClass="entr" presetSubtype="1" fill="hold" grpId="0" nodeType="afterEffect">
                                  <p:stCondLst>
                                    <p:cond delay="0"/>
                                  </p:stCondLst>
                                  <p:childTnLst>
                                    <p:set>
                                      <p:cBhvr>
                                        <p:cTn id="17" dur="1" fill="hold">
                                          <p:stCondLst>
                                            <p:cond delay="0"/>
                                          </p:stCondLst>
                                        </p:cTn>
                                        <p:tgtEl>
                                          <p:spTgt spid="7">
                                            <p:txEl>
                                              <p:pRg st="0" end="0"/>
                                            </p:txEl>
                                          </p:spTgt>
                                        </p:tgtEl>
                                        <p:attrNameLst>
                                          <p:attrName>style.visibility</p:attrName>
                                        </p:attrNameLst>
                                      </p:cBhvr>
                                      <p:to>
                                        <p:strVal val="visible"/>
                                      </p:to>
                                    </p:set>
                                    <p:anim calcmode="lin" valueType="num">
                                      <p:cBhvr additive="base">
                                        <p:cTn id="18"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7">
                                            <p:txEl>
                                              <p:pRg st="0" end="0"/>
                                            </p:txEl>
                                          </p:spTgt>
                                        </p:tgtEl>
                                        <p:attrNameLst>
                                          <p:attrName>ppt_y</p:attrName>
                                        </p:attrNameLst>
                                      </p:cBhvr>
                                      <p:tavLst>
                                        <p:tav tm="0">
                                          <p:val>
                                            <p:strVal val="0-#ppt_h/2"/>
                                          </p:val>
                                        </p:tav>
                                        <p:tav tm="100000">
                                          <p:val>
                                            <p:strVal val="#ppt_y"/>
                                          </p:val>
                                        </p:tav>
                                      </p:tavLst>
                                    </p:anim>
                                  </p:childTnLst>
                                </p:cTn>
                              </p:par>
                            </p:childTnLst>
                          </p:cTn>
                        </p:par>
                        <p:par>
                          <p:cTn id="20" fill="hold">
                            <p:stCondLst>
                              <p:cond delay="1500"/>
                            </p:stCondLst>
                            <p:childTnLst>
                              <p:par>
                                <p:cTn id="21" presetID="2" presetClass="entr" presetSubtype="1" fill="hold" grpId="0" nodeType="after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anim calcmode="lin" valueType="num">
                                      <p:cBhvr additive="base">
                                        <p:cTn id="2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7">
                                            <p:txEl>
                                              <p:pRg st="1" end="1"/>
                                            </p:txEl>
                                          </p:spTgt>
                                        </p:tgtEl>
                                        <p:attrNameLst>
                                          <p:attrName>ppt_y</p:attrName>
                                        </p:attrNameLst>
                                      </p:cBhvr>
                                      <p:tavLst>
                                        <p:tav tm="0">
                                          <p:val>
                                            <p:strVal val="0-#ppt_h/2"/>
                                          </p:val>
                                        </p:tav>
                                        <p:tav tm="100000">
                                          <p:val>
                                            <p:strVal val="#ppt_y"/>
                                          </p:val>
                                        </p:tav>
                                      </p:tavLst>
                                    </p:anim>
                                  </p:childTnLst>
                                </p:cTn>
                              </p:par>
                            </p:childTnLst>
                          </p:cTn>
                        </p:par>
                        <p:par>
                          <p:cTn id="25" fill="hold">
                            <p:stCondLst>
                              <p:cond delay="2000"/>
                            </p:stCondLst>
                            <p:childTnLst>
                              <p:par>
                                <p:cTn id="26" presetID="2" presetClass="entr" presetSubtype="1" fill="hold" grpId="0" nodeType="afterEffect">
                                  <p:stCondLst>
                                    <p:cond delay="0"/>
                                  </p:stCondLst>
                                  <p:childTnLst>
                                    <p:set>
                                      <p:cBhvr>
                                        <p:cTn id="27" dur="1" fill="hold">
                                          <p:stCondLst>
                                            <p:cond delay="0"/>
                                          </p:stCondLst>
                                        </p:cTn>
                                        <p:tgtEl>
                                          <p:spTgt spid="7">
                                            <p:txEl>
                                              <p:pRg st="2" end="2"/>
                                            </p:txEl>
                                          </p:spTgt>
                                        </p:tgtEl>
                                        <p:attrNameLst>
                                          <p:attrName>style.visibility</p:attrName>
                                        </p:attrNameLst>
                                      </p:cBhvr>
                                      <p:to>
                                        <p:strVal val="visible"/>
                                      </p:to>
                                    </p:set>
                                    <p:anim calcmode="lin" valueType="num">
                                      <p:cBhvr additive="base">
                                        <p:cTn id="28"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7">
                                            <p:txEl>
                                              <p:pRg st="2" end="2"/>
                                            </p:txEl>
                                          </p:spTgt>
                                        </p:tgtEl>
                                        <p:attrNameLst>
                                          <p:attrName>ppt_y</p:attrName>
                                        </p:attrNameLst>
                                      </p:cBhvr>
                                      <p:tavLst>
                                        <p:tav tm="0">
                                          <p:val>
                                            <p:strVal val="0-#ppt_h/2"/>
                                          </p:val>
                                        </p:tav>
                                        <p:tav tm="100000">
                                          <p:val>
                                            <p:strVal val="#ppt_y"/>
                                          </p:val>
                                        </p:tav>
                                      </p:tavLst>
                                    </p:anim>
                                  </p:childTnLst>
                                </p:cTn>
                              </p:par>
                            </p:childTnLst>
                          </p:cTn>
                        </p:par>
                        <p:par>
                          <p:cTn id="30" fill="hold">
                            <p:stCondLst>
                              <p:cond delay="2500"/>
                            </p:stCondLst>
                            <p:childTnLst>
                              <p:par>
                                <p:cTn id="31" presetID="2" presetClass="entr" presetSubtype="1" fill="hold" grpId="0" nodeType="afterEffect">
                                  <p:stCondLst>
                                    <p:cond delay="0"/>
                                  </p:stCondLst>
                                  <p:childTnLst>
                                    <p:set>
                                      <p:cBhvr>
                                        <p:cTn id="32" dur="1" fill="hold">
                                          <p:stCondLst>
                                            <p:cond delay="0"/>
                                          </p:stCondLst>
                                        </p:cTn>
                                        <p:tgtEl>
                                          <p:spTgt spid="7">
                                            <p:txEl>
                                              <p:pRg st="3" end="3"/>
                                            </p:txEl>
                                          </p:spTgt>
                                        </p:tgtEl>
                                        <p:attrNameLst>
                                          <p:attrName>style.visibility</p:attrName>
                                        </p:attrNameLst>
                                      </p:cBhvr>
                                      <p:to>
                                        <p:strVal val="visible"/>
                                      </p:to>
                                    </p:set>
                                    <p:anim calcmode="lin" valueType="num">
                                      <p:cBhvr additive="base">
                                        <p:cTn id="33"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7">
                                            <p:txEl>
                                              <p:pRg st="3" end="3"/>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83A1C-9EB7-6B61-BCD6-1308C9E975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88C012-DD2A-992B-6754-870CD0FB03B8}"/>
              </a:ext>
            </a:extLst>
          </p:cNvPr>
          <p:cNvSpPr>
            <a:spLocks noGrp="1"/>
          </p:cNvSpPr>
          <p:nvPr>
            <p:ph type="title"/>
          </p:nvPr>
        </p:nvSpPr>
        <p:spPr>
          <a:xfrm>
            <a:off x="623686" y="1935898"/>
            <a:ext cx="4902843" cy="890106"/>
          </a:xfrm>
          <a:noFill/>
        </p:spPr>
        <p:txBody>
          <a:bodyPr anchor="b"/>
          <a:lstStyle/>
          <a:p>
            <a:r>
              <a:rPr lang="en-US" dirty="0"/>
              <a:t>References :</a:t>
            </a:r>
          </a:p>
        </p:txBody>
      </p:sp>
      <p:sp>
        <p:nvSpPr>
          <p:cNvPr id="3" name="Content Placeholder 2">
            <a:extLst>
              <a:ext uri="{FF2B5EF4-FFF2-40B4-BE49-F238E27FC236}">
                <a16:creationId xmlns:a16="http://schemas.microsoft.com/office/drawing/2014/main" id="{7C6B5189-6CCE-DF3D-7942-98031F2E4A59}"/>
              </a:ext>
            </a:extLst>
          </p:cNvPr>
          <p:cNvSpPr>
            <a:spLocks noGrp="1"/>
          </p:cNvSpPr>
          <p:nvPr>
            <p:ph idx="1"/>
          </p:nvPr>
        </p:nvSpPr>
        <p:spPr>
          <a:xfrm>
            <a:off x="1260741" y="2907027"/>
            <a:ext cx="6228528" cy="2666819"/>
          </a:xfrm>
          <a:noFill/>
        </p:spPr>
        <p:txBody>
          <a:bodyPr anchor="t">
            <a:noAutofit/>
          </a:bodyPr>
          <a:lstStyle/>
          <a:p>
            <a:pPr marL="231134" indent="-231134">
              <a:lnSpc>
                <a:spcPct val="200000"/>
              </a:lnSpc>
              <a:spcBef>
                <a:spcPts val="267"/>
              </a:spcBef>
              <a:buClr>
                <a:srgbClr val="213163"/>
              </a:buClr>
              <a:buFont typeface="Arial" panose="020B0604020202020204" pitchFamily="34" charset="0"/>
              <a:buChar char="•"/>
            </a:pPr>
            <a:r>
              <a:rPr lang="en-US" sz="2000" dirty="0">
                <a:hlinkClick r:id="rId3"/>
              </a:rPr>
              <a:t>https://www.w3schools.com/</a:t>
            </a:r>
            <a:endParaRPr lang="en-US" sz="2000" dirty="0"/>
          </a:p>
          <a:p>
            <a:pPr marL="231134" indent="-231134">
              <a:lnSpc>
                <a:spcPct val="200000"/>
              </a:lnSpc>
              <a:spcBef>
                <a:spcPts val="267"/>
              </a:spcBef>
              <a:buClr>
                <a:srgbClr val="213163"/>
              </a:buClr>
              <a:buFont typeface="Arial" panose="020B0604020202020204" pitchFamily="34" charset="0"/>
              <a:buChar char="•"/>
            </a:pPr>
            <a:r>
              <a:rPr lang="en-US" sz="2000" dirty="0">
                <a:hlinkClick r:id="rId4"/>
              </a:rPr>
              <a:t>https://www.amazon.in/books</a:t>
            </a:r>
            <a:endParaRPr lang="en-US" sz="2000" dirty="0"/>
          </a:p>
          <a:p>
            <a:pPr marL="231134" indent="-231134">
              <a:lnSpc>
                <a:spcPct val="200000"/>
              </a:lnSpc>
              <a:spcBef>
                <a:spcPts val="267"/>
              </a:spcBef>
              <a:buClr>
                <a:srgbClr val="213163"/>
              </a:buClr>
              <a:buFont typeface="Arial" panose="020B0604020202020204" pitchFamily="34" charset="0"/>
              <a:buChar char="•"/>
            </a:pPr>
            <a:r>
              <a:rPr lang="en-US" sz="2000" dirty="0">
                <a:hlinkClick r:id="rId5"/>
              </a:rPr>
              <a:t>https://www.flipkart.com/books</a:t>
            </a:r>
            <a:endParaRPr lang="en-US" sz="2000" dirty="0"/>
          </a:p>
          <a:p>
            <a:pPr marL="231134" indent="-231134">
              <a:lnSpc>
                <a:spcPct val="200000"/>
              </a:lnSpc>
              <a:spcBef>
                <a:spcPts val="267"/>
              </a:spcBef>
              <a:buClr>
                <a:srgbClr val="213163"/>
              </a:buClr>
              <a:buFont typeface="Arial" panose="020B0604020202020204" pitchFamily="34" charset="0"/>
              <a:buChar char="•"/>
            </a:pPr>
            <a:r>
              <a:rPr lang="en-US" sz="2000" dirty="0">
                <a:hlinkClick r:id="rId6"/>
              </a:rPr>
              <a:t>https://docs.djangoproject.com/</a:t>
            </a:r>
            <a:endParaRPr lang="en-US" sz="2000" dirty="0"/>
          </a:p>
        </p:txBody>
      </p:sp>
      <p:pic>
        <p:nvPicPr>
          <p:cNvPr id="9" name="Picture Placeholder 8">
            <a:extLst>
              <a:ext uri="{FF2B5EF4-FFF2-40B4-BE49-F238E27FC236}">
                <a16:creationId xmlns:a16="http://schemas.microsoft.com/office/drawing/2014/main" id="{17F76A9F-A495-A384-377F-9F51F943AB11}"/>
              </a:ext>
            </a:extLst>
          </p:cNvPr>
          <p:cNvPicPr>
            <a:picLocks noGrp="1" noChangeAspect="1"/>
          </p:cNvPicPr>
          <p:nvPr>
            <p:ph type="pic" sz="quarter" idx="10"/>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rcRect l="12006" r="12006"/>
          <a:stretch>
            <a:fillRect/>
          </a:stretch>
        </p:blipFill>
        <p:spPr>
          <a:xfrm flipH="1">
            <a:off x="4375005" y="0"/>
            <a:ext cx="7816995" cy="6858000"/>
          </a:xfrm>
        </p:spPr>
      </p:pic>
      <p:pic>
        <p:nvPicPr>
          <p:cNvPr id="10" name="Picture 9" descr="A close up of a logo&#10;&#10;Description automatically generated">
            <a:extLst>
              <a:ext uri="{FF2B5EF4-FFF2-40B4-BE49-F238E27FC236}">
                <a16:creationId xmlns:a16="http://schemas.microsoft.com/office/drawing/2014/main" id="{FF096A6D-2CA9-0ADA-1116-AF11AFFD3F95}"/>
              </a:ext>
            </a:extLst>
          </p:cNvPr>
          <p:cNvPicPr>
            <a:picLocks noChangeAspect="1"/>
          </p:cNvPicPr>
          <p:nvPr/>
        </p:nvPicPr>
        <p:blipFill>
          <a:blip r:embed="rId9"/>
          <a:stretch>
            <a:fillRect/>
          </a:stretch>
        </p:blipFill>
        <p:spPr>
          <a:xfrm>
            <a:off x="857468" y="447341"/>
            <a:ext cx="1926070" cy="626440"/>
          </a:xfrm>
          <a:prstGeom prst="rect">
            <a:avLst/>
          </a:prstGeom>
        </p:spPr>
      </p:pic>
    </p:spTree>
    <p:extLst>
      <p:ext uri="{BB962C8B-B14F-4D97-AF65-F5344CB8AC3E}">
        <p14:creationId xmlns:p14="http://schemas.microsoft.com/office/powerpoint/2010/main" val="3104646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fill="hold"/>
                                        <p:tgtEl>
                                          <p:spTgt spid="2"/>
                                        </p:tgtEl>
                                        <p:attrNameLst>
                                          <p:attrName>ppt_x</p:attrName>
                                        </p:attrNameLst>
                                      </p:cBhvr>
                                      <p:tavLst>
                                        <p:tav tm="0">
                                          <p:val>
                                            <p:strVal val="0-#ppt_w/2"/>
                                          </p:val>
                                        </p:tav>
                                        <p:tav tm="100000">
                                          <p:val>
                                            <p:strVal val="#ppt_x"/>
                                          </p:val>
                                        </p:tav>
                                      </p:tavLst>
                                    </p:anim>
                                    <p:anim calcmode="lin" valueType="num">
                                      <p:cBhvr additive="base">
                                        <p:cTn id="11" dur="500" fill="hold"/>
                                        <p:tgtEl>
                                          <p:spTgt spid="2"/>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2" presetClass="entr" presetSubtype="1"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additive="base">
                                        <p:cTn id="1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0" end="0"/>
                                            </p:txEl>
                                          </p:spTgt>
                                        </p:tgtEl>
                                        <p:attrNameLst>
                                          <p:attrName>ppt_y</p:attrName>
                                        </p:attrNameLst>
                                      </p:cBhvr>
                                      <p:tavLst>
                                        <p:tav tm="0">
                                          <p:val>
                                            <p:strVal val="0-#ppt_h/2"/>
                                          </p:val>
                                        </p:tav>
                                        <p:tav tm="100000">
                                          <p:val>
                                            <p:strVal val="#ppt_y"/>
                                          </p:val>
                                        </p:tav>
                                      </p:tavLst>
                                    </p:anim>
                                  </p:childTnLst>
                                </p:cTn>
                              </p:par>
                            </p:childTnLst>
                          </p:cTn>
                        </p:par>
                        <p:par>
                          <p:cTn id="17" fill="hold">
                            <p:stCondLst>
                              <p:cond delay="1000"/>
                            </p:stCondLst>
                            <p:childTnLst>
                              <p:par>
                                <p:cTn id="18" presetID="2" presetClass="entr" presetSubtype="1" fill="hold" grpId="0" nodeType="after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0-#ppt_h/2"/>
                                          </p:val>
                                        </p:tav>
                                        <p:tav tm="100000">
                                          <p:val>
                                            <p:strVal val="#ppt_y"/>
                                          </p:val>
                                        </p:tav>
                                      </p:tavLst>
                                    </p:anim>
                                  </p:childTnLst>
                                </p:cTn>
                              </p:par>
                            </p:childTnLst>
                          </p:cTn>
                        </p:par>
                        <p:par>
                          <p:cTn id="22" fill="hold">
                            <p:stCondLst>
                              <p:cond delay="1500"/>
                            </p:stCondLst>
                            <p:childTnLst>
                              <p:par>
                                <p:cTn id="23" presetID="2" presetClass="entr" presetSubtype="1"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0-#ppt_h/2"/>
                                          </p:val>
                                        </p:tav>
                                        <p:tav tm="100000">
                                          <p:val>
                                            <p:strVal val="#ppt_y"/>
                                          </p:val>
                                        </p:tav>
                                      </p:tavLst>
                                    </p:anim>
                                  </p:childTnLst>
                                </p:cTn>
                              </p:par>
                            </p:childTnLst>
                          </p:cTn>
                        </p:par>
                        <p:par>
                          <p:cTn id="27" fill="hold">
                            <p:stCondLst>
                              <p:cond delay="2000"/>
                            </p:stCondLst>
                            <p:childTnLst>
                              <p:par>
                                <p:cTn id="28" presetID="2" presetClass="entr" presetSubtype="1" fill="hold" grpId="0" nodeType="after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8243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6096000" y="3429000"/>
            <a:ext cx="4902843" cy="1121601"/>
          </a:xfrm>
          <a:noFill/>
        </p:spPr>
        <p:txBody>
          <a:bodyPr anchor="b"/>
          <a:lstStyle/>
          <a:p>
            <a:r>
              <a:rPr lang="en-US" sz="6000" dirty="0">
                <a:solidFill>
                  <a:schemeClr val="bg1"/>
                </a:solidFill>
              </a:rPr>
              <a:t>THANK YOU</a:t>
            </a:r>
          </a:p>
        </p:txBody>
      </p:sp>
      <p:pic>
        <p:nvPicPr>
          <p:cNvPr id="13" name="Picture Placeholder 12">
            <a:extLst>
              <a:ext uri="{FF2B5EF4-FFF2-40B4-BE49-F238E27FC236}">
                <a16:creationId xmlns:a16="http://schemas.microsoft.com/office/drawing/2014/main" id="{D3766899-5595-BCC1-6827-C7ACE10239E4}"/>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2054" r="12054"/>
          <a:stretch>
            <a:fillRect/>
          </a:stretch>
        </p:blipFill>
        <p:spPr/>
      </p:pic>
      <p:pic>
        <p:nvPicPr>
          <p:cNvPr id="3" name="Picture 2" descr="A close up of a logo&#10;&#10;Description automatically generated">
            <a:extLst>
              <a:ext uri="{FF2B5EF4-FFF2-40B4-BE49-F238E27FC236}">
                <a16:creationId xmlns:a16="http://schemas.microsoft.com/office/drawing/2014/main" id="{B49237C8-8087-C188-1008-DC1A7F4B1353}"/>
              </a:ext>
            </a:extLst>
          </p:cNvPr>
          <p:cNvPicPr>
            <a:picLocks noChangeAspect="1"/>
          </p:cNvPicPr>
          <p:nvPr/>
        </p:nvPicPr>
        <p:blipFill>
          <a:blip r:embed="rId5"/>
          <a:stretch>
            <a:fillRect/>
          </a:stretch>
        </p:blipFill>
        <p:spPr>
          <a:xfrm>
            <a:off x="857468" y="447341"/>
            <a:ext cx="1926070" cy="626440"/>
          </a:xfrm>
          <a:prstGeom prst="rect">
            <a:avLst/>
          </a:prstGeom>
        </p:spPr>
      </p:pic>
    </p:spTree>
    <p:extLst>
      <p:ext uri="{BB962C8B-B14F-4D97-AF65-F5344CB8AC3E}">
        <p14:creationId xmlns:p14="http://schemas.microsoft.com/office/powerpoint/2010/main" val="1210802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pic>
        <p:nvPicPr>
          <p:cNvPr id="3" name="Picture 2" descr="A blue and yellow line with a black background&#10;&#10;AI-generated content may be incorrect.">
            <a:extLst>
              <a:ext uri="{FF2B5EF4-FFF2-40B4-BE49-F238E27FC236}">
                <a16:creationId xmlns:a16="http://schemas.microsoft.com/office/drawing/2014/main" id="{F314EBF8-9802-CF1D-801E-63C18C22061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rcRect l="9820" t="30090" r="9640" b="30270"/>
          <a:stretch>
            <a:fillRect/>
          </a:stretch>
        </p:blipFill>
        <p:spPr>
          <a:xfrm>
            <a:off x="-1766904" y="2023908"/>
            <a:ext cx="10586649" cy="3907824"/>
          </a:xfrm>
          <a:prstGeom prst="rect">
            <a:avLst/>
          </a:prstGeom>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sp>
        <p:nvSpPr>
          <p:cNvPr id="10" name="TextBox 9">
            <a:extLst>
              <a:ext uri="{FF2B5EF4-FFF2-40B4-BE49-F238E27FC236}">
                <a16:creationId xmlns:a16="http://schemas.microsoft.com/office/drawing/2014/main" id="{FAFEE84B-060E-0646-61C1-61E6884BACC3}"/>
              </a:ext>
            </a:extLst>
          </p:cNvPr>
          <p:cNvSpPr txBox="1"/>
          <p:nvPr/>
        </p:nvSpPr>
        <p:spPr>
          <a:xfrm rot="-240000">
            <a:off x="5091484" y="3160323"/>
            <a:ext cx="3167376" cy="707886"/>
          </a:xfrm>
          <a:prstGeom prst="rect">
            <a:avLst/>
          </a:prstGeom>
          <a:noFill/>
        </p:spPr>
        <p:txBody>
          <a:bodyPr wrap="square" rtlCol="0">
            <a:spAutoFit/>
          </a:bodyPr>
          <a:lstStyle/>
          <a:p>
            <a:pPr algn="ctr"/>
            <a:r>
              <a:rPr lang="en-US" sz="3200" b="1" dirty="0">
                <a:solidFill>
                  <a:schemeClr val="bg1"/>
                </a:solidFill>
                <a:latin typeface="+mj-lt"/>
              </a:rPr>
              <a:t>Books </a:t>
            </a:r>
            <a:r>
              <a:rPr lang="en-US" sz="4000" b="1" dirty="0">
                <a:solidFill>
                  <a:schemeClr val="bg1"/>
                </a:solidFill>
                <a:latin typeface="+mj-lt"/>
              </a:rPr>
              <a:t>Avenue</a:t>
            </a:r>
          </a:p>
        </p:txBody>
      </p:sp>
      <p:sp>
        <p:nvSpPr>
          <p:cNvPr id="13" name="TextBox 12">
            <a:extLst>
              <a:ext uri="{FF2B5EF4-FFF2-40B4-BE49-F238E27FC236}">
                <a16:creationId xmlns:a16="http://schemas.microsoft.com/office/drawing/2014/main" id="{AD7940F8-47B2-3605-4FFD-62224135AD9A}"/>
              </a:ext>
            </a:extLst>
          </p:cNvPr>
          <p:cNvSpPr txBox="1"/>
          <p:nvPr/>
        </p:nvSpPr>
        <p:spPr>
          <a:xfrm rot="-240000">
            <a:off x="3459696" y="3464187"/>
            <a:ext cx="1793812" cy="523220"/>
          </a:xfrm>
          <a:prstGeom prst="rect">
            <a:avLst/>
          </a:prstGeom>
          <a:noFill/>
        </p:spPr>
        <p:txBody>
          <a:bodyPr wrap="square" rtlCol="0">
            <a:spAutoFit/>
          </a:bodyPr>
          <a:lstStyle/>
          <a:p>
            <a:pPr algn="ctr" rtl="1"/>
            <a:r>
              <a:rPr lang="en-US" sz="2400" b="1" dirty="0">
                <a:solidFill>
                  <a:schemeClr val="bg1"/>
                </a:solidFill>
              </a:rPr>
              <a:t>Project</a:t>
            </a:r>
            <a:r>
              <a:rPr lang="en-US" sz="1800" b="1" dirty="0">
                <a:solidFill>
                  <a:schemeClr val="bg1"/>
                </a:solidFill>
              </a:rPr>
              <a:t> </a:t>
            </a:r>
            <a:r>
              <a:rPr lang="en-US" sz="2800" b="1" dirty="0">
                <a:solidFill>
                  <a:schemeClr val="bg1"/>
                </a:solidFill>
              </a:rPr>
              <a:t>Title</a:t>
            </a:r>
            <a:r>
              <a:rPr lang="en-US" sz="1800" b="1" dirty="0">
                <a:solidFill>
                  <a:schemeClr val="bg1"/>
                </a:solidFill>
              </a:rPr>
              <a:t>  </a:t>
            </a:r>
            <a:r>
              <a:rPr lang="en-US" sz="2800" b="1" dirty="0">
                <a:solidFill>
                  <a:schemeClr val="bg1"/>
                </a:solidFill>
              </a:rPr>
              <a:t>:</a:t>
            </a:r>
          </a:p>
        </p:txBody>
      </p:sp>
      <p:pic>
        <p:nvPicPr>
          <p:cNvPr id="2" name="Picture 1" descr="A close up of a logo&#10;&#10;Description automatically generated">
            <a:extLst>
              <a:ext uri="{FF2B5EF4-FFF2-40B4-BE49-F238E27FC236}">
                <a16:creationId xmlns:a16="http://schemas.microsoft.com/office/drawing/2014/main" id="{637D63E7-1C16-CCA8-C175-71E013F98B7D}"/>
              </a:ext>
            </a:extLst>
          </p:cNvPr>
          <p:cNvPicPr>
            <a:picLocks noChangeAspect="1"/>
          </p:cNvPicPr>
          <p:nvPr/>
        </p:nvPicPr>
        <p:blipFill>
          <a:blip r:embed="rId6"/>
          <a:stretch>
            <a:fillRect/>
          </a:stretch>
        </p:blipFill>
        <p:spPr>
          <a:xfrm>
            <a:off x="857468" y="447341"/>
            <a:ext cx="1926070" cy="626440"/>
          </a:xfrm>
          <a:prstGeom prst="rect">
            <a:avLst/>
          </a:prstGeom>
        </p:spPr>
      </p:pic>
    </p:spTree>
    <p:custDataLst>
      <p:tags r:id="rId1"/>
    </p:custDataLst>
    <p:extLst>
      <p:ext uri="{BB962C8B-B14F-4D97-AF65-F5344CB8AC3E}">
        <p14:creationId xmlns:p14="http://schemas.microsoft.com/office/powerpoint/2010/main" val="3781132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additive="base">
                                        <p:cTn id="10" dur="200" fill="hold"/>
                                        <p:tgtEl>
                                          <p:spTgt spid="3"/>
                                        </p:tgtEl>
                                        <p:attrNameLst>
                                          <p:attrName>ppt_x</p:attrName>
                                        </p:attrNameLst>
                                      </p:cBhvr>
                                      <p:tavLst>
                                        <p:tav tm="0">
                                          <p:val>
                                            <p:strVal val="0-#ppt_w/2"/>
                                          </p:val>
                                        </p:tav>
                                        <p:tav tm="100000">
                                          <p:val>
                                            <p:strVal val="#ppt_x"/>
                                          </p:val>
                                        </p:tav>
                                      </p:tavLst>
                                    </p:anim>
                                    <p:anim calcmode="lin" valueType="num">
                                      <p:cBhvr additive="base">
                                        <p:cTn id="11" dur="200" fill="hold"/>
                                        <p:tgtEl>
                                          <p:spTgt spid="3"/>
                                        </p:tgtEl>
                                        <p:attrNameLst>
                                          <p:attrName>ppt_y</p:attrName>
                                        </p:attrNameLst>
                                      </p:cBhvr>
                                      <p:tavLst>
                                        <p:tav tm="0">
                                          <p:val>
                                            <p:strVal val="#ppt_y"/>
                                          </p:val>
                                        </p:tav>
                                        <p:tav tm="100000">
                                          <p:val>
                                            <p:strVal val="#ppt_y"/>
                                          </p:val>
                                        </p:tav>
                                      </p:tavLst>
                                    </p:anim>
                                  </p:childTnLst>
                                </p:cTn>
                              </p:par>
                              <p:par>
                                <p:cTn id="12" presetID="2" presetClass="entr" presetSubtype="8"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additive="base">
                                        <p:cTn id="14" dur="200" fill="hold"/>
                                        <p:tgtEl>
                                          <p:spTgt spid="13"/>
                                        </p:tgtEl>
                                        <p:attrNameLst>
                                          <p:attrName>ppt_x</p:attrName>
                                        </p:attrNameLst>
                                      </p:cBhvr>
                                      <p:tavLst>
                                        <p:tav tm="0">
                                          <p:val>
                                            <p:strVal val="0-#ppt_w/2"/>
                                          </p:val>
                                        </p:tav>
                                        <p:tav tm="100000">
                                          <p:val>
                                            <p:strVal val="#ppt_x"/>
                                          </p:val>
                                        </p:tav>
                                      </p:tavLst>
                                    </p:anim>
                                    <p:anim calcmode="lin" valueType="num">
                                      <p:cBhvr additive="base">
                                        <p:cTn id="15" dur="200" fill="hold"/>
                                        <p:tgtEl>
                                          <p:spTgt spid="13"/>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200" fill="hold"/>
                                        <p:tgtEl>
                                          <p:spTgt spid="10"/>
                                        </p:tgtEl>
                                        <p:attrNameLst>
                                          <p:attrName>ppt_x</p:attrName>
                                        </p:attrNameLst>
                                      </p:cBhvr>
                                      <p:tavLst>
                                        <p:tav tm="0">
                                          <p:val>
                                            <p:strVal val="0-#ppt_w/2"/>
                                          </p:val>
                                        </p:tav>
                                        <p:tav tm="100000">
                                          <p:val>
                                            <p:strVal val="#ppt_x"/>
                                          </p:val>
                                        </p:tav>
                                      </p:tavLst>
                                    </p:anim>
                                    <p:anim calcmode="lin" valueType="num">
                                      <p:cBhvr additive="base">
                                        <p:cTn id="19" dur="2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5023412" y="509286"/>
            <a:ext cx="4328932" cy="6053560"/>
          </a:xfrm>
          <a:noFill/>
        </p:spPr>
        <p:txBody>
          <a:bodyPr anchor="ctr">
            <a:normAutofit/>
          </a:bodyPr>
          <a:lstStyle/>
          <a:p>
            <a:r>
              <a:rPr lang="en-US" sz="3600" b="1" u="sng" dirty="0">
                <a:latin typeface="+mj-lt"/>
              </a:rPr>
              <a:t>Table of Contents:</a:t>
            </a:r>
          </a:p>
          <a:p>
            <a:pPr marL="285750" indent="-285750">
              <a:buFont typeface="Arial" panose="020B0604020202020204" pitchFamily="34" charset="0"/>
              <a:buChar char="•"/>
            </a:pPr>
            <a:r>
              <a:rPr lang="en-US" dirty="0"/>
              <a:t>Introduction</a:t>
            </a:r>
          </a:p>
          <a:p>
            <a:pPr marL="285750" indent="-285750">
              <a:buFont typeface="Arial" panose="020B0604020202020204" pitchFamily="34" charset="0"/>
              <a:buChar char="•"/>
            </a:pPr>
            <a:r>
              <a:rPr lang="en-US" dirty="0"/>
              <a:t>Problem Statement</a:t>
            </a:r>
          </a:p>
          <a:p>
            <a:pPr marL="285750" indent="-285750">
              <a:buFont typeface="Arial" panose="020B0604020202020204" pitchFamily="34" charset="0"/>
              <a:buChar char="•"/>
            </a:pPr>
            <a:r>
              <a:rPr lang="en-US" dirty="0"/>
              <a:t>Objectives</a:t>
            </a:r>
          </a:p>
          <a:p>
            <a:pPr marL="285750" indent="-285750">
              <a:buFont typeface="Arial" panose="020B0604020202020204" pitchFamily="34" charset="0"/>
              <a:buChar char="•"/>
            </a:pPr>
            <a:r>
              <a:rPr lang="en-US" dirty="0"/>
              <a:t>Scope of the Project</a:t>
            </a:r>
          </a:p>
          <a:p>
            <a:pPr marL="285750" indent="-285750">
              <a:buFont typeface="Arial" panose="020B0604020202020204" pitchFamily="34" charset="0"/>
              <a:buChar char="•"/>
            </a:pPr>
            <a:r>
              <a:rPr lang="en-US" dirty="0"/>
              <a:t>System Architecture</a:t>
            </a:r>
          </a:p>
          <a:p>
            <a:pPr marL="285750" indent="-285750">
              <a:buFont typeface="Arial" panose="020B0604020202020204" pitchFamily="34" charset="0"/>
              <a:buChar char="•"/>
            </a:pPr>
            <a:r>
              <a:rPr lang="en-US" dirty="0"/>
              <a:t>Technology Used</a:t>
            </a:r>
          </a:p>
          <a:p>
            <a:pPr marL="285750" indent="-285750">
              <a:buFont typeface="Arial" panose="020B0604020202020204" pitchFamily="34" charset="0"/>
              <a:buChar char="•"/>
            </a:pPr>
            <a:r>
              <a:rPr lang="en-US" dirty="0"/>
              <a:t>Future Scope</a:t>
            </a:r>
          </a:p>
          <a:p>
            <a:pPr marL="285750" indent="-285750">
              <a:buFont typeface="Arial" panose="020B0604020202020204" pitchFamily="34" charset="0"/>
              <a:buChar char="•"/>
            </a:pPr>
            <a:r>
              <a:rPr lang="en-US" dirty="0"/>
              <a:t>Learning Outcomes</a:t>
            </a:r>
          </a:p>
          <a:p>
            <a:pPr marL="285750" indent="-285750">
              <a:buFont typeface="Arial" panose="020B0604020202020204" pitchFamily="34" charset="0"/>
              <a:buChar char="•"/>
            </a:pPr>
            <a:r>
              <a:rPr lang="en-US" dirty="0"/>
              <a:t>References</a:t>
            </a:r>
          </a:p>
        </p:txBody>
      </p:sp>
      <p:pic>
        <p:nvPicPr>
          <p:cNvPr id="6" name="Picture 5" descr="A close up of a logo&#10;&#10;Description automatically generated">
            <a:extLst>
              <a:ext uri="{FF2B5EF4-FFF2-40B4-BE49-F238E27FC236}">
                <a16:creationId xmlns:a16="http://schemas.microsoft.com/office/drawing/2014/main" id="{A67FF58D-ABDC-5D3B-E13E-BD96777AABB3}"/>
              </a:ext>
            </a:extLst>
          </p:cNvPr>
          <p:cNvPicPr>
            <a:picLocks noChangeAspect="1"/>
          </p:cNvPicPr>
          <p:nvPr/>
        </p:nvPicPr>
        <p:blipFill>
          <a:blip r:embed="rId3">
            <a:extLst>
              <a:ext uri="{BEBA8EAE-BF5A-486C-A8C5-ECC9F3942E4B}">
                <a14:imgProps xmlns:a14="http://schemas.microsoft.com/office/drawing/2010/main">
                  <a14:imgLayer r:embed="rId4">
                    <a14:imgEffect>
                      <a14:artisticPaintStrokes/>
                    </a14:imgEffect>
                  </a14:imgLayer>
                </a14:imgProps>
              </a:ext>
            </a:extLst>
          </a:blip>
          <a:stretch>
            <a:fillRect/>
          </a:stretch>
        </p:blipFill>
        <p:spPr>
          <a:xfrm>
            <a:off x="857468" y="447341"/>
            <a:ext cx="1926070" cy="626440"/>
          </a:xfrm>
          <a:prstGeom prst="rect">
            <a:avLst/>
          </a:prstGeom>
        </p:spPr>
      </p:pic>
      <p:pic>
        <p:nvPicPr>
          <p:cNvPr id="10" name="Picture Placeholder 9">
            <a:extLst>
              <a:ext uri="{FF2B5EF4-FFF2-40B4-BE49-F238E27FC236}">
                <a16:creationId xmlns:a16="http://schemas.microsoft.com/office/drawing/2014/main" id="{C6DBABF3-C353-EA6D-4166-07A58BAA5334}"/>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37197" r="37197"/>
          <a:stretch>
            <a:fillRect/>
          </a:stretch>
        </p:blipFill>
        <p:spPr>
          <a:scene3d>
            <a:camera prst="orthographicFront"/>
            <a:lightRig rig="threePt" dir="t"/>
          </a:scene3d>
          <a:sp3d>
            <a:bevelT w="152400" h="50800" prst="softRound"/>
          </a:sp3d>
        </p:spPr>
      </p:pic>
    </p:spTree>
    <p:extLst>
      <p:ext uri="{BB962C8B-B14F-4D97-AF65-F5344CB8AC3E}">
        <p14:creationId xmlns:p14="http://schemas.microsoft.com/office/powerpoint/2010/main" val="1038351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par>
                          <p:cTn id="11" fill="hold">
                            <p:stCondLst>
                              <p:cond delay="500"/>
                            </p:stCondLst>
                            <p:childTnLst>
                              <p:par>
                                <p:cTn id="12" presetID="2" presetClass="entr" presetSubtype="1" fill="hold" grpId="0" nodeType="after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additive="base">
                                        <p:cTn id="14"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1" end="1"/>
                                            </p:txEl>
                                          </p:spTgt>
                                        </p:tgtEl>
                                        <p:attrNameLst>
                                          <p:attrName>ppt_y</p:attrName>
                                        </p:attrNameLst>
                                      </p:cBhvr>
                                      <p:tavLst>
                                        <p:tav tm="0">
                                          <p:val>
                                            <p:strVal val="0-#ppt_h/2"/>
                                          </p:val>
                                        </p:tav>
                                        <p:tav tm="100000">
                                          <p:val>
                                            <p:strVal val="#ppt_y"/>
                                          </p:val>
                                        </p:tav>
                                      </p:tavLst>
                                    </p:anim>
                                  </p:childTnLst>
                                </p:cTn>
                              </p:par>
                            </p:childTnLst>
                          </p:cTn>
                        </p:par>
                        <p:par>
                          <p:cTn id="16" fill="hold">
                            <p:stCondLst>
                              <p:cond delay="1000"/>
                            </p:stCondLst>
                            <p:childTnLst>
                              <p:par>
                                <p:cTn id="17" presetID="2" presetClass="entr" presetSubtype="1"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0-#ppt_h/2"/>
                                          </p:val>
                                        </p:tav>
                                        <p:tav tm="100000">
                                          <p:val>
                                            <p:strVal val="#ppt_y"/>
                                          </p:val>
                                        </p:tav>
                                      </p:tavLst>
                                    </p:anim>
                                  </p:childTnLst>
                                </p:cTn>
                              </p:par>
                            </p:childTnLst>
                          </p:cTn>
                        </p:par>
                        <p:par>
                          <p:cTn id="21" fill="hold">
                            <p:stCondLst>
                              <p:cond delay="1500"/>
                            </p:stCondLst>
                            <p:childTnLst>
                              <p:par>
                                <p:cTn id="22" presetID="2" presetClass="entr" presetSubtype="1" fill="hold" grpId="0" nodeType="after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 calcmode="lin" valueType="num">
                                      <p:cBhvr additive="base">
                                        <p:cTn id="24"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3" end="3"/>
                                            </p:txEl>
                                          </p:spTgt>
                                        </p:tgtEl>
                                        <p:attrNameLst>
                                          <p:attrName>ppt_y</p:attrName>
                                        </p:attrNameLst>
                                      </p:cBhvr>
                                      <p:tavLst>
                                        <p:tav tm="0">
                                          <p:val>
                                            <p:strVal val="0-#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1" fill="hold" grpId="0" nodeType="click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 calcmode="lin" valueType="num">
                                      <p:cBhvr additive="base">
                                        <p:cTn id="30"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4" end="4"/>
                                            </p:txEl>
                                          </p:spTgt>
                                        </p:tgtEl>
                                        <p:attrNameLst>
                                          <p:attrName>ppt_y</p:attrName>
                                        </p:attrNameLst>
                                      </p:cBhvr>
                                      <p:tavLst>
                                        <p:tav tm="0">
                                          <p:val>
                                            <p:strVal val="0-#ppt_h/2"/>
                                          </p:val>
                                        </p:tav>
                                        <p:tav tm="100000">
                                          <p:val>
                                            <p:strVal val="#ppt_y"/>
                                          </p:val>
                                        </p:tav>
                                      </p:tavLst>
                                    </p:anim>
                                  </p:childTnLst>
                                </p:cTn>
                              </p:par>
                            </p:childTnLst>
                          </p:cTn>
                        </p:par>
                        <p:par>
                          <p:cTn id="32" fill="hold">
                            <p:stCondLst>
                              <p:cond delay="500"/>
                            </p:stCondLst>
                            <p:childTnLst>
                              <p:par>
                                <p:cTn id="33" presetID="2" presetClass="entr" presetSubtype="1" fill="hold" grpId="0" nodeType="after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0-#ppt_h/2"/>
                                          </p:val>
                                        </p:tav>
                                        <p:tav tm="100000">
                                          <p:val>
                                            <p:strVal val="#ppt_y"/>
                                          </p:val>
                                        </p:tav>
                                      </p:tavLst>
                                    </p:anim>
                                  </p:childTnLst>
                                </p:cTn>
                              </p:par>
                            </p:childTnLst>
                          </p:cTn>
                        </p:par>
                        <p:par>
                          <p:cTn id="37" fill="hold">
                            <p:stCondLst>
                              <p:cond delay="1000"/>
                            </p:stCondLst>
                            <p:childTnLst>
                              <p:par>
                                <p:cTn id="38" presetID="2" presetClass="entr" presetSubtype="1" fill="hold" grpId="0" nodeType="after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 calcmode="lin" valueType="num">
                                      <p:cBhvr additive="base">
                                        <p:cTn id="40"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
                                            <p:txEl>
                                              <p:pRg st="6" end="6"/>
                                            </p:txEl>
                                          </p:spTgt>
                                        </p:tgtEl>
                                        <p:attrNameLst>
                                          <p:attrName>ppt_y</p:attrName>
                                        </p:attrNameLst>
                                      </p:cBhvr>
                                      <p:tavLst>
                                        <p:tav tm="0">
                                          <p:val>
                                            <p:strVal val="0-#ppt_h/2"/>
                                          </p:val>
                                        </p:tav>
                                        <p:tav tm="100000">
                                          <p:val>
                                            <p:strVal val="#ppt_y"/>
                                          </p:val>
                                        </p:tav>
                                      </p:tavLst>
                                    </p:anim>
                                  </p:childTnLst>
                                </p:cTn>
                              </p:par>
                            </p:childTnLst>
                          </p:cTn>
                        </p:par>
                        <p:par>
                          <p:cTn id="42" fill="hold">
                            <p:stCondLst>
                              <p:cond delay="1500"/>
                            </p:stCondLst>
                            <p:childTnLst>
                              <p:par>
                                <p:cTn id="43" presetID="2" presetClass="entr" presetSubtype="1" fill="hold" grpId="0" nodeType="after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 calcmode="lin" valueType="num">
                                      <p:cBhvr additive="base">
                                        <p:cTn id="4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7" end="7"/>
                                            </p:txEl>
                                          </p:spTgt>
                                        </p:tgtEl>
                                        <p:attrNameLst>
                                          <p:attrName>ppt_y</p:attrName>
                                        </p:attrNameLst>
                                      </p:cBhvr>
                                      <p:tavLst>
                                        <p:tav tm="0">
                                          <p:val>
                                            <p:strVal val="0-#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1" fill="hold" grpId="0" nodeType="clickEffect">
                                  <p:stCondLst>
                                    <p:cond delay="0"/>
                                  </p:stCondLst>
                                  <p:childTnLst>
                                    <p:set>
                                      <p:cBhvr>
                                        <p:cTn id="50" dur="1" fill="hold">
                                          <p:stCondLst>
                                            <p:cond delay="0"/>
                                          </p:stCondLst>
                                        </p:cTn>
                                        <p:tgtEl>
                                          <p:spTgt spid="3">
                                            <p:txEl>
                                              <p:pRg st="8" end="8"/>
                                            </p:txEl>
                                          </p:spTgt>
                                        </p:tgtEl>
                                        <p:attrNameLst>
                                          <p:attrName>style.visibility</p:attrName>
                                        </p:attrNameLst>
                                      </p:cBhvr>
                                      <p:to>
                                        <p:strVal val="visible"/>
                                      </p:to>
                                    </p:set>
                                    <p:anim calcmode="lin" valueType="num">
                                      <p:cBhvr additive="base">
                                        <p:cTn id="5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
                                            <p:txEl>
                                              <p:pRg st="8" end="8"/>
                                            </p:txEl>
                                          </p:spTgt>
                                        </p:tgtEl>
                                        <p:attrNameLst>
                                          <p:attrName>ppt_y</p:attrName>
                                        </p:attrNameLst>
                                      </p:cBhvr>
                                      <p:tavLst>
                                        <p:tav tm="0">
                                          <p:val>
                                            <p:strVal val="0-#ppt_h/2"/>
                                          </p:val>
                                        </p:tav>
                                        <p:tav tm="100000">
                                          <p:val>
                                            <p:strVal val="#ppt_y"/>
                                          </p:val>
                                        </p:tav>
                                      </p:tavLst>
                                    </p:anim>
                                  </p:childTnLst>
                                </p:cTn>
                              </p:par>
                            </p:childTnLst>
                          </p:cTn>
                        </p:par>
                        <p:par>
                          <p:cTn id="53" fill="hold">
                            <p:stCondLst>
                              <p:cond delay="500"/>
                            </p:stCondLst>
                            <p:childTnLst>
                              <p:par>
                                <p:cTn id="54" presetID="2" presetClass="entr" presetSubtype="1" fill="hold" grpId="0" nodeType="afterEffect">
                                  <p:stCondLst>
                                    <p:cond delay="0"/>
                                  </p:stCondLst>
                                  <p:childTnLst>
                                    <p:set>
                                      <p:cBhvr>
                                        <p:cTn id="55" dur="1" fill="hold">
                                          <p:stCondLst>
                                            <p:cond delay="0"/>
                                          </p:stCondLst>
                                        </p:cTn>
                                        <p:tgtEl>
                                          <p:spTgt spid="3">
                                            <p:txEl>
                                              <p:pRg st="9" end="9"/>
                                            </p:txEl>
                                          </p:spTgt>
                                        </p:tgtEl>
                                        <p:attrNameLst>
                                          <p:attrName>style.visibility</p:attrName>
                                        </p:attrNameLst>
                                      </p:cBhvr>
                                      <p:to>
                                        <p:strVal val="visible"/>
                                      </p:to>
                                    </p:set>
                                    <p:anim calcmode="lin" valueType="num">
                                      <p:cBhvr additive="base">
                                        <p:cTn id="56"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3">
                                            <p:txEl>
                                              <p:pRg st="9" end="9"/>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1523999" y="1853610"/>
            <a:ext cx="9144000" cy="2493210"/>
          </a:xfrm>
          <a:noFill/>
        </p:spPr>
        <p:txBody>
          <a:bodyPr anchor="b"/>
          <a:lstStyle/>
          <a:p>
            <a:pPr algn="just">
              <a:lnSpc>
                <a:spcPct val="100000"/>
              </a:lnSpc>
            </a:pPr>
            <a:r>
              <a:rPr lang="en-US" sz="2000" i="0" dirty="0">
                <a:latin typeface="+mn-lt"/>
              </a:rPr>
              <a:t>Books Avenue is an </a:t>
            </a:r>
            <a:r>
              <a:rPr lang="en-US" sz="2000" b="1" i="0" dirty="0">
                <a:latin typeface="+mn-lt"/>
              </a:rPr>
              <a:t>online book shopping platform</a:t>
            </a:r>
            <a:r>
              <a:rPr lang="en-US" sz="2000" i="0" dirty="0">
                <a:latin typeface="+mn-lt"/>
              </a:rPr>
              <a:t> designed to make book discovery and purchasing easier and more convenient. It provides a </a:t>
            </a:r>
            <a:r>
              <a:rPr lang="en-US" sz="2000" b="1" i="0" dirty="0">
                <a:latin typeface="+mn-lt"/>
              </a:rPr>
              <a:t>user‑friendly interface</a:t>
            </a:r>
            <a:r>
              <a:rPr lang="en-US" sz="2000" i="0" dirty="0">
                <a:latin typeface="+mn-lt"/>
              </a:rPr>
              <a:t> that allows readers to browse, search, and order books from anywhere, reducing the need to visit physical stores.</a:t>
            </a:r>
            <a:br>
              <a:rPr lang="en-US" sz="2000" i="0" dirty="0">
                <a:latin typeface="+mn-lt"/>
              </a:rPr>
            </a:br>
            <a:r>
              <a:rPr lang="en-US" sz="2000" i="0" dirty="0">
                <a:latin typeface="+mn-lt"/>
              </a:rPr>
              <a:t>Developed using the </a:t>
            </a:r>
            <a:r>
              <a:rPr lang="en-US" sz="2000" b="1" i="0" dirty="0">
                <a:latin typeface="+mn-lt"/>
              </a:rPr>
              <a:t>Django Framework</a:t>
            </a:r>
            <a:r>
              <a:rPr lang="en-US" sz="2000" i="0" dirty="0">
                <a:latin typeface="+mn-lt"/>
              </a:rPr>
              <a:t>, the system ensures secure data handling and efficient performance. The platform offers a wide range of books, making it a one‑stop solution for book lovers.</a:t>
            </a:r>
          </a:p>
        </p:txBody>
      </p:sp>
      <p:pic>
        <p:nvPicPr>
          <p:cNvPr id="5" name="Picture Placeholder 4" descr="Stack of multicolored books">
            <a:extLst>
              <a:ext uri="{FF2B5EF4-FFF2-40B4-BE49-F238E27FC236}">
                <a16:creationId xmlns:a16="http://schemas.microsoft.com/office/drawing/2014/main" id="{5EC9380C-794D-2CFE-BC7A-084E58AD2121}"/>
              </a:ext>
            </a:extLst>
          </p:cNvPr>
          <p:cNvPicPr>
            <a:picLocks noGrp="1" noChangeAspect="1"/>
          </p:cNvPicPr>
          <p:nvPr>
            <p:ph type="pic" sz="quarter" idx="13"/>
          </p:nvPr>
        </p:nvPicPr>
        <p:blipFill>
          <a:blip r:embed="rId3"/>
          <a:srcRect t="27856" b="27856"/>
          <a:stretch>
            <a:fillRect/>
          </a:stretch>
        </p:blipFill>
        <p:spPr>
          <a:xfrm>
            <a:off x="-7938" y="4765675"/>
            <a:ext cx="12207876" cy="212248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Google Shape;61;g5fab984687_2_0">
            <a:extLst>
              <a:ext uri="{FF2B5EF4-FFF2-40B4-BE49-F238E27FC236}">
                <a16:creationId xmlns:a16="http://schemas.microsoft.com/office/drawing/2014/main" id="{503DCAB2-0801-2792-F061-811F1CEAA1BC}"/>
              </a:ext>
            </a:extLst>
          </p:cNvPr>
          <p:cNvSpPr txBox="1">
            <a:spLocks/>
          </p:cNvSpPr>
          <p:nvPr/>
        </p:nvSpPr>
        <p:spPr>
          <a:xfrm>
            <a:off x="3723292" y="1258634"/>
            <a:ext cx="4745415" cy="738909"/>
          </a:xfrm>
          <a:prstGeom prst="rect">
            <a:avLst/>
          </a:prstGeom>
        </p:spPr>
        <p:txBody>
          <a:bodyPr spcFirstLastPara="1" vert="horz" lIns="91440" tIns="45720" rIns="91440" bIns="45720" rtlCol="0" anchor="t" anchorCtr="0">
            <a:noAutofit/>
          </a:bodyPr>
          <a:lst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a:lstStyle>
          <a:p>
            <a:pPr marL="342900" indent="-342900">
              <a:buSzPts val="2800"/>
            </a:pPr>
            <a:r>
              <a:rPr lang="en-US" b="1" dirty="0"/>
              <a:t>Introduction</a:t>
            </a:r>
          </a:p>
        </p:txBody>
      </p:sp>
      <p:pic>
        <p:nvPicPr>
          <p:cNvPr id="8" name="Picture 7" descr="A close up of a logo&#10;&#10;Description automatically generated">
            <a:extLst>
              <a:ext uri="{FF2B5EF4-FFF2-40B4-BE49-F238E27FC236}">
                <a16:creationId xmlns:a16="http://schemas.microsoft.com/office/drawing/2014/main" id="{707C0470-3520-E258-46E1-7C0380CBA237}"/>
              </a:ext>
            </a:extLst>
          </p:cNvPr>
          <p:cNvPicPr>
            <a:picLocks noChangeAspect="1"/>
          </p:cNvPicPr>
          <p:nvPr/>
        </p:nvPicPr>
        <p:blipFill>
          <a:blip r:embed="rId4"/>
          <a:stretch>
            <a:fillRect/>
          </a:stretch>
        </p:blipFill>
        <p:spPr>
          <a:xfrm>
            <a:off x="857468" y="447341"/>
            <a:ext cx="1926070" cy="626440"/>
          </a:xfrm>
          <a:prstGeom prst="rect">
            <a:avLst/>
          </a:prstGeom>
        </p:spPr>
      </p:pic>
    </p:spTree>
    <p:extLst>
      <p:ext uri="{BB962C8B-B14F-4D97-AF65-F5344CB8AC3E}">
        <p14:creationId xmlns:p14="http://schemas.microsoft.com/office/powerpoint/2010/main" val="821088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544952" y="1363879"/>
            <a:ext cx="5028566" cy="1825912"/>
          </a:xfrm>
          <a:noFill/>
        </p:spPr>
        <p:txBody>
          <a:bodyPr>
            <a:noAutofit/>
          </a:bodyPr>
          <a:lstStyle/>
          <a:p>
            <a:r>
              <a:rPr lang="en-US" dirty="0"/>
              <a:t>Problem Statement :</a:t>
            </a:r>
          </a:p>
        </p:txBody>
      </p:sp>
      <p:sp>
        <p:nvSpPr>
          <p:cNvPr id="7" name="Subtitle 6">
            <a:extLst>
              <a:ext uri="{FF2B5EF4-FFF2-40B4-BE49-F238E27FC236}">
                <a16:creationId xmlns:a16="http://schemas.microsoft.com/office/drawing/2014/main" id="{96262BD6-A3EA-CF04-C41A-C4893D82E2AE}"/>
              </a:ext>
            </a:extLst>
          </p:cNvPr>
          <p:cNvSpPr>
            <a:spLocks noGrp="1"/>
          </p:cNvSpPr>
          <p:nvPr>
            <p:ph type="subTitle" idx="1"/>
          </p:nvPr>
        </p:nvSpPr>
        <p:spPr>
          <a:xfrm>
            <a:off x="1456908" y="3189791"/>
            <a:ext cx="6655875" cy="2632275"/>
          </a:xfrm>
        </p:spPr>
        <p:txBody>
          <a:bodyPr/>
          <a:lstStyle/>
          <a:p>
            <a:pPr marL="285750" indent="-285750">
              <a:lnSpc>
                <a:spcPct val="200000"/>
              </a:lnSpc>
              <a:buFont typeface="Wingdings" panose="05000000000000000000" pitchFamily="2" charset="2"/>
              <a:buChar char="q"/>
            </a:pPr>
            <a:r>
              <a:rPr lang="en-US" dirty="0">
                <a:solidFill>
                  <a:schemeClr val="tx1"/>
                </a:solidFill>
              </a:rPr>
              <a:t>Stores often have a limited collection</a:t>
            </a:r>
          </a:p>
          <a:p>
            <a:pPr marL="285750" indent="-285750">
              <a:lnSpc>
                <a:spcPct val="200000"/>
              </a:lnSpc>
              <a:buFont typeface="Wingdings" panose="05000000000000000000" pitchFamily="2" charset="2"/>
              <a:buChar char="q"/>
            </a:pPr>
            <a:r>
              <a:rPr lang="en-US" dirty="0">
                <a:solidFill>
                  <a:schemeClr val="tx1"/>
                </a:solidFill>
              </a:rPr>
              <a:t>No single platform to find and manage all books. </a:t>
            </a:r>
          </a:p>
          <a:p>
            <a:pPr marL="285750" indent="-285750">
              <a:lnSpc>
                <a:spcPct val="200000"/>
              </a:lnSpc>
              <a:buFont typeface="Wingdings" panose="05000000000000000000" pitchFamily="2" charset="2"/>
              <a:buChar char="q"/>
            </a:pPr>
            <a:r>
              <a:rPr lang="en-US" dirty="0">
                <a:solidFill>
                  <a:schemeClr val="tx1"/>
                </a:solidFill>
              </a:rPr>
              <a:t>Hard to get rare titles and digital books. </a:t>
            </a:r>
          </a:p>
          <a:p>
            <a:pPr marL="285750" indent="-285750">
              <a:lnSpc>
                <a:spcPct val="200000"/>
              </a:lnSpc>
              <a:buFont typeface="Wingdings" panose="05000000000000000000" pitchFamily="2" charset="2"/>
              <a:buChar char="q"/>
            </a:pPr>
            <a:r>
              <a:rPr lang="en-US" dirty="0">
                <a:solidFill>
                  <a:schemeClr val="tx1"/>
                </a:solidFill>
              </a:rPr>
              <a:t>Buying books from local stores takes too much time. </a:t>
            </a:r>
          </a:p>
          <a:p>
            <a:pPr marL="285750" indent="-285750">
              <a:lnSpc>
                <a:spcPct val="200000"/>
              </a:lnSpc>
              <a:buFont typeface="Wingdings" panose="05000000000000000000" pitchFamily="2" charset="2"/>
              <a:buChar char="q"/>
            </a:pPr>
            <a:endParaRPr lang="en-US" dirty="0">
              <a:solidFill>
                <a:schemeClr val="tx1"/>
              </a:solidFill>
            </a:endParaRPr>
          </a:p>
          <a:p>
            <a:pPr marL="285750" indent="-285750">
              <a:lnSpc>
                <a:spcPct val="200000"/>
              </a:lnSpc>
              <a:buFont typeface="Wingdings" panose="05000000000000000000" pitchFamily="2" charset="2"/>
              <a:buChar char="q"/>
            </a:pPr>
            <a:endParaRPr lang="en-US" dirty="0">
              <a:solidFill>
                <a:schemeClr val="tx1"/>
              </a:solidFill>
            </a:endParaRPr>
          </a:p>
          <a:p>
            <a:pPr marL="285750" indent="-285750">
              <a:lnSpc>
                <a:spcPct val="200000"/>
              </a:lnSpc>
              <a:buFont typeface="Wingdings" panose="05000000000000000000" pitchFamily="2" charset="2"/>
              <a:buChar char="q"/>
            </a:pPr>
            <a:endParaRPr lang="en-IN" dirty="0">
              <a:solidFill>
                <a:schemeClr val="tx1"/>
              </a:solidFill>
            </a:endParaRPr>
          </a:p>
        </p:txBody>
      </p:sp>
      <p:pic>
        <p:nvPicPr>
          <p:cNvPr id="9" name="Picture 8" descr="A close up of a logo&#10;&#10;Description automatically generated">
            <a:extLst>
              <a:ext uri="{FF2B5EF4-FFF2-40B4-BE49-F238E27FC236}">
                <a16:creationId xmlns:a16="http://schemas.microsoft.com/office/drawing/2014/main" id="{80884732-23A6-C1FC-4B6B-AE9CCA04E001}"/>
              </a:ext>
            </a:extLst>
          </p:cNvPr>
          <p:cNvPicPr>
            <a:picLocks noChangeAspect="1"/>
          </p:cNvPicPr>
          <p:nvPr/>
        </p:nvPicPr>
        <p:blipFill>
          <a:blip r:embed="rId3"/>
          <a:stretch>
            <a:fillRect/>
          </a:stretch>
        </p:blipFill>
        <p:spPr>
          <a:xfrm>
            <a:off x="857468" y="447341"/>
            <a:ext cx="1926070" cy="626440"/>
          </a:xfrm>
          <a:prstGeom prst="rect">
            <a:avLst/>
          </a:prstGeom>
        </p:spPr>
      </p:pic>
      <p:pic>
        <p:nvPicPr>
          <p:cNvPr id="14" name="Picture Placeholder 13">
            <a:extLst>
              <a:ext uri="{FF2B5EF4-FFF2-40B4-BE49-F238E27FC236}">
                <a16:creationId xmlns:a16="http://schemas.microsoft.com/office/drawing/2014/main" id="{9A93919D-7DBE-64E3-38A2-6EBB343CC083}"/>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23140" r="23140"/>
          <a:stretch>
            <a:fillRect/>
          </a:stretch>
        </p:blipFill>
        <p:spPr/>
      </p:pic>
    </p:spTree>
    <p:extLst>
      <p:ext uri="{BB962C8B-B14F-4D97-AF65-F5344CB8AC3E}">
        <p14:creationId xmlns:p14="http://schemas.microsoft.com/office/powerpoint/2010/main" val="4242039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par>
                          <p:cTn id="11" fill="hold">
                            <p:stCondLst>
                              <p:cond delay="500"/>
                            </p:stCondLst>
                            <p:childTnLst>
                              <p:par>
                                <p:cTn id="12" presetID="2" presetClass="entr" presetSubtype="1" fill="hold" grpId="0" nodeType="after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 calcmode="lin" valueType="num">
                                      <p:cBhvr additive="base">
                                        <p:cTn id="14"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7">
                                            <p:txEl>
                                              <p:pRg st="0" end="0"/>
                                            </p:txEl>
                                          </p:spTgt>
                                        </p:tgtEl>
                                        <p:attrNameLst>
                                          <p:attrName>ppt_y</p:attrName>
                                        </p:attrNameLst>
                                      </p:cBhvr>
                                      <p:tavLst>
                                        <p:tav tm="0">
                                          <p:val>
                                            <p:strVal val="0-#ppt_h/2"/>
                                          </p:val>
                                        </p:tav>
                                        <p:tav tm="100000">
                                          <p:val>
                                            <p:strVal val="#ppt_y"/>
                                          </p:val>
                                        </p:tav>
                                      </p:tavLst>
                                    </p:anim>
                                  </p:childTnLst>
                                </p:cTn>
                              </p:par>
                            </p:childTnLst>
                          </p:cTn>
                        </p:par>
                        <p:par>
                          <p:cTn id="16" fill="hold">
                            <p:stCondLst>
                              <p:cond delay="1000"/>
                            </p:stCondLst>
                            <p:childTnLst>
                              <p:par>
                                <p:cTn id="17" presetID="2" presetClass="entr" presetSubtype="1" fill="hold" grpId="0" nodeType="afterEffect">
                                  <p:stCondLst>
                                    <p:cond delay="0"/>
                                  </p:stCondLst>
                                  <p:childTnLst>
                                    <p:set>
                                      <p:cBhvr>
                                        <p:cTn id="18" dur="1" fill="hold">
                                          <p:stCondLst>
                                            <p:cond delay="0"/>
                                          </p:stCondLst>
                                        </p:cTn>
                                        <p:tgtEl>
                                          <p:spTgt spid="7">
                                            <p:txEl>
                                              <p:pRg st="1" end="1"/>
                                            </p:txEl>
                                          </p:spTgt>
                                        </p:tgtEl>
                                        <p:attrNameLst>
                                          <p:attrName>style.visibility</p:attrName>
                                        </p:attrNameLst>
                                      </p:cBhvr>
                                      <p:to>
                                        <p:strVal val="visible"/>
                                      </p:to>
                                    </p:set>
                                    <p:anim calcmode="lin" valueType="num">
                                      <p:cBhvr additive="base">
                                        <p:cTn id="19"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1" end="1"/>
                                            </p:txEl>
                                          </p:spTgt>
                                        </p:tgtEl>
                                        <p:attrNameLst>
                                          <p:attrName>ppt_y</p:attrName>
                                        </p:attrNameLst>
                                      </p:cBhvr>
                                      <p:tavLst>
                                        <p:tav tm="0">
                                          <p:val>
                                            <p:strVal val="0-#ppt_h/2"/>
                                          </p:val>
                                        </p:tav>
                                        <p:tav tm="100000">
                                          <p:val>
                                            <p:strVal val="#ppt_y"/>
                                          </p:val>
                                        </p:tav>
                                      </p:tavLst>
                                    </p:anim>
                                  </p:childTnLst>
                                </p:cTn>
                              </p:par>
                            </p:childTnLst>
                          </p:cTn>
                        </p:par>
                        <p:par>
                          <p:cTn id="21" fill="hold">
                            <p:stCondLst>
                              <p:cond delay="1500"/>
                            </p:stCondLst>
                            <p:childTnLst>
                              <p:par>
                                <p:cTn id="22" presetID="2" presetClass="entr" presetSubtype="1" fill="hold" grpId="0" nodeType="afterEffect">
                                  <p:stCondLst>
                                    <p:cond delay="0"/>
                                  </p:stCondLst>
                                  <p:childTnLst>
                                    <p:set>
                                      <p:cBhvr>
                                        <p:cTn id="23" dur="1" fill="hold">
                                          <p:stCondLst>
                                            <p:cond delay="0"/>
                                          </p:stCondLst>
                                        </p:cTn>
                                        <p:tgtEl>
                                          <p:spTgt spid="7">
                                            <p:txEl>
                                              <p:pRg st="2" end="2"/>
                                            </p:txEl>
                                          </p:spTgt>
                                        </p:tgtEl>
                                        <p:attrNameLst>
                                          <p:attrName>style.visibility</p:attrName>
                                        </p:attrNameLst>
                                      </p:cBhvr>
                                      <p:to>
                                        <p:strVal val="visible"/>
                                      </p:to>
                                    </p:set>
                                    <p:anim calcmode="lin" valueType="num">
                                      <p:cBhvr additive="base">
                                        <p:cTn id="24"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7">
                                            <p:txEl>
                                              <p:pRg st="2" end="2"/>
                                            </p:txEl>
                                          </p:spTgt>
                                        </p:tgtEl>
                                        <p:attrNameLst>
                                          <p:attrName>ppt_y</p:attrName>
                                        </p:attrNameLst>
                                      </p:cBhvr>
                                      <p:tavLst>
                                        <p:tav tm="0">
                                          <p:val>
                                            <p:strVal val="0-#ppt_h/2"/>
                                          </p:val>
                                        </p:tav>
                                        <p:tav tm="100000">
                                          <p:val>
                                            <p:strVal val="#ppt_y"/>
                                          </p:val>
                                        </p:tav>
                                      </p:tavLst>
                                    </p:anim>
                                  </p:childTnLst>
                                </p:cTn>
                              </p:par>
                            </p:childTnLst>
                          </p:cTn>
                        </p:par>
                        <p:par>
                          <p:cTn id="26" fill="hold">
                            <p:stCondLst>
                              <p:cond delay="2000"/>
                            </p:stCondLst>
                            <p:childTnLst>
                              <p:par>
                                <p:cTn id="27" presetID="2" presetClass="entr" presetSubtype="1" fill="hold" grpId="0" nodeType="afterEffect">
                                  <p:stCondLst>
                                    <p:cond delay="0"/>
                                  </p:stCondLst>
                                  <p:childTnLst>
                                    <p:set>
                                      <p:cBhvr>
                                        <p:cTn id="28" dur="1" fill="hold">
                                          <p:stCondLst>
                                            <p:cond delay="0"/>
                                          </p:stCondLst>
                                        </p:cTn>
                                        <p:tgtEl>
                                          <p:spTgt spid="7">
                                            <p:txEl>
                                              <p:pRg st="3" end="3"/>
                                            </p:txEl>
                                          </p:spTgt>
                                        </p:tgtEl>
                                        <p:attrNameLst>
                                          <p:attrName>style.visibility</p:attrName>
                                        </p:attrNameLst>
                                      </p:cBhvr>
                                      <p:to>
                                        <p:strVal val="visible"/>
                                      </p:to>
                                    </p:set>
                                    <p:anim calcmode="lin" valueType="num">
                                      <p:cBhvr additive="base">
                                        <p:cTn id="29"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7">
                                            <p:txEl>
                                              <p:pRg st="3" end="3"/>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3964758" y="321034"/>
            <a:ext cx="6930838" cy="2083499"/>
          </a:xfrm>
          <a:noFill/>
        </p:spPr>
        <p:txBody>
          <a:bodyPr/>
          <a:lstStyle/>
          <a:p>
            <a:br>
              <a:rPr lang="en-US" b="1" dirty="0"/>
            </a:br>
            <a:br>
              <a:rPr lang="en-US" b="1" dirty="0"/>
            </a:br>
            <a:br>
              <a:rPr lang="en-US" b="1" dirty="0"/>
            </a:br>
            <a:br>
              <a:rPr lang="en-US" b="1" dirty="0"/>
            </a:br>
            <a:br>
              <a:rPr lang="en-US" b="1" dirty="0"/>
            </a:br>
            <a:br>
              <a:rPr lang="en-US" b="1" dirty="0"/>
            </a:br>
            <a:br>
              <a:rPr lang="en-US" b="1" dirty="0"/>
            </a:br>
            <a:r>
              <a:rPr lang="en-US" b="1" dirty="0"/>
              <a:t>Objective :</a:t>
            </a:r>
            <a:br>
              <a:rPr lang="en-US" b="1" dirty="0"/>
            </a:br>
            <a:endParaRPr lang="en-US" b="1" dirty="0"/>
          </a:p>
        </p:txBody>
      </p:sp>
      <p:graphicFrame>
        <p:nvGraphicFramePr>
          <p:cNvPr id="4" name="TextBox 1">
            <a:extLst>
              <a:ext uri="{FF2B5EF4-FFF2-40B4-BE49-F238E27FC236}">
                <a16:creationId xmlns:a16="http://schemas.microsoft.com/office/drawing/2014/main" id="{01EAEA96-F1F8-7140-33FE-6B2AE55530FB}"/>
              </a:ext>
            </a:extLst>
          </p:cNvPr>
          <p:cNvGraphicFramePr/>
          <p:nvPr>
            <p:extLst>
              <p:ext uri="{D42A27DB-BD31-4B8C-83A1-F6EECF244321}">
                <p14:modId xmlns:p14="http://schemas.microsoft.com/office/powerpoint/2010/main" val="3249280579"/>
              </p:ext>
            </p:extLst>
          </p:nvPr>
        </p:nvGraphicFramePr>
        <p:xfrm>
          <a:off x="3767589" y="2154265"/>
          <a:ext cx="7222144" cy="38814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 name="Picture Placeholder 11">
            <a:extLst>
              <a:ext uri="{FF2B5EF4-FFF2-40B4-BE49-F238E27FC236}">
                <a16:creationId xmlns:a16="http://schemas.microsoft.com/office/drawing/2014/main" id="{C5F8360E-5A5A-1878-BAD0-08EB3950ADC6}"/>
              </a:ext>
            </a:extLst>
          </p:cNvPr>
          <p:cNvPicPr>
            <a:picLocks noGrp="1" noChangeAspect="1"/>
          </p:cNvPicPr>
          <p:nvPr>
            <p:ph type="pic" sz="quarter" idx="10"/>
          </p:nvPr>
        </p:nvPicPr>
        <p:blipFill>
          <a:blip r:embed="rId8">
            <a:alphaModFix/>
            <a:extLst>
              <a:ext uri="{BEBA8EAE-BF5A-486C-A8C5-ECC9F3942E4B}">
                <a14:imgProps xmlns:a14="http://schemas.microsoft.com/office/drawing/2010/main">
                  <a14:imgLayer r:embed="rId9">
                    <a14:imgEffect>
                      <a14:sharpenSoften amount="25000"/>
                    </a14:imgEffect>
                    <a14:imgEffect>
                      <a14:colorTemperature colorTemp="4700"/>
                    </a14:imgEffect>
                  </a14:imgLayer>
                </a14:imgProps>
              </a:ext>
            </a:extLst>
          </a:blip>
          <a:srcRect l="41303" r="35797"/>
          <a:stretch>
            <a:fillRect/>
          </a:stretch>
        </p:blipFill>
        <p:spPr>
          <a:xfrm flipH="1">
            <a:off x="65614" y="0"/>
            <a:ext cx="3418365" cy="67955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Picture 12" descr="A close up of a logo&#10;&#10;Description automatically generated">
            <a:extLst>
              <a:ext uri="{FF2B5EF4-FFF2-40B4-BE49-F238E27FC236}">
                <a16:creationId xmlns:a16="http://schemas.microsoft.com/office/drawing/2014/main" id="{C51C8568-49DA-E2F9-7B1B-0576448ABFB9}"/>
              </a:ext>
            </a:extLst>
          </p:cNvPr>
          <p:cNvPicPr>
            <a:picLocks noChangeAspect="1"/>
          </p:cNvPicPr>
          <p:nvPr/>
        </p:nvPicPr>
        <p:blipFill>
          <a:blip r:embed="rId10"/>
          <a:stretch>
            <a:fillRect/>
          </a:stretch>
        </p:blipFill>
        <p:spPr>
          <a:xfrm>
            <a:off x="857468" y="447341"/>
            <a:ext cx="1926070" cy="626440"/>
          </a:xfrm>
          <a:prstGeom prst="rect">
            <a:avLst/>
          </a:prstGeom>
        </p:spPr>
      </p:pic>
    </p:spTree>
    <p:extLst>
      <p:ext uri="{BB962C8B-B14F-4D97-AF65-F5344CB8AC3E}">
        <p14:creationId xmlns:p14="http://schemas.microsoft.com/office/powerpoint/2010/main" val="3666674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1" presetClass="entr" presetSubtype="0" fill="hold" grpId="0" nodeType="clickEffect">
                                  <p:stCondLst>
                                    <p:cond delay="0"/>
                                  </p:stCondLst>
                                  <p:childTnLst>
                                    <p:set>
                                      <p:cBhvr>
                                        <p:cTn id="10" dur="1" fill="hold">
                                          <p:stCondLst>
                                            <p:cond delay="0"/>
                                          </p:stCondLst>
                                        </p:cTn>
                                        <p:tgtEl>
                                          <p:spTgt spid="4">
                                            <p:graphicEl>
                                              <a:dgm id="{68D6302B-7258-4215-88A5-09D50C88F3E6}"/>
                                            </p:graphicEl>
                                          </p:spTgt>
                                        </p:tgtEl>
                                        <p:attrNameLst>
                                          <p:attrName>style.visibility</p:attrName>
                                        </p:attrNameLst>
                                      </p:cBhvr>
                                      <p:to>
                                        <p:strVal val="visible"/>
                                      </p:to>
                                    </p:set>
                                    <p:anim calcmode="lin" valueType="num">
                                      <p:cBhvr>
                                        <p:cTn id="11" dur="1000" fill="hold"/>
                                        <p:tgtEl>
                                          <p:spTgt spid="4">
                                            <p:graphicEl>
                                              <a:dgm id="{68D6302B-7258-4215-88A5-09D50C88F3E6}"/>
                                            </p:graphicEl>
                                          </p:spTgt>
                                        </p:tgtEl>
                                        <p:attrNameLst>
                                          <p:attrName>ppt_w</p:attrName>
                                        </p:attrNameLst>
                                      </p:cBhvr>
                                      <p:tavLst>
                                        <p:tav tm="0">
                                          <p:val>
                                            <p:fltVal val="0"/>
                                          </p:val>
                                        </p:tav>
                                        <p:tav tm="100000">
                                          <p:val>
                                            <p:strVal val="#ppt_w"/>
                                          </p:val>
                                        </p:tav>
                                      </p:tavLst>
                                    </p:anim>
                                    <p:anim calcmode="lin" valueType="num">
                                      <p:cBhvr>
                                        <p:cTn id="12" dur="1000" fill="hold"/>
                                        <p:tgtEl>
                                          <p:spTgt spid="4">
                                            <p:graphicEl>
                                              <a:dgm id="{68D6302B-7258-4215-88A5-09D50C88F3E6}"/>
                                            </p:graphicEl>
                                          </p:spTgt>
                                        </p:tgtEl>
                                        <p:attrNameLst>
                                          <p:attrName>ppt_h</p:attrName>
                                        </p:attrNameLst>
                                      </p:cBhvr>
                                      <p:tavLst>
                                        <p:tav tm="0">
                                          <p:val>
                                            <p:fltVal val="0"/>
                                          </p:val>
                                        </p:tav>
                                        <p:tav tm="100000">
                                          <p:val>
                                            <p:strVal val="#ppt_h"/>
                                          </p:val>
                                        </p:tav>
                                      </p:tavLst>
                                    </p:anim>
                                    <p:anim calcmode="lin" valueType="num">
                                      <p:cBhvr>
                                        <p:cTn id="13" dur="1000" fill="hold"/>
                                        <p:tgtEl>
                                          <p:spTgt spid="4">
                                            <p:graphicEl>
                                              <a:dgm id="{68D6302B-7258-4215-88A5-09D50C88F3E6}"/>
                                            </p:graphicEl>
                                          </p:spTgt>
                                        </p:tgtEl>
                                        <p:attrNameLst>
                                          <p:attrName>style.rotation</p:attrName>
                                        </p:attrNameLst>
                                      </p:cBhvr>
                                      <p:tavLst>
                                        <p:tav tm="0">
                                          <p:val>
                                            <p:fltVal val="90"/>
                                          </p:val>
                                        </p:tav>
                                        <p:tav tm="100000">
                                          <p:val>
                                            <p:fltVal val="0"/>
                                          </p:val>
                                        </p:tav>
                                      </p:tavLst>
                                    </p:anim>
                                    <p:animEffect transition="in" filter="fade">
                                      <p:cBhvr>
                                        <p:cTn id="14" dur="1000"/>
                                        <p:tgtEl>
                                          <p:spTgt spid="4">
                                            <p:graphicEl>
                                              <a:dgm id="{68D6302B-7258-4215-88A5-09D50C88F3E6}"/>
                                            </p:graphicEl>
                                          </p:spTgt>
                                        </p:tgtEl>
                                      </p:cBhvr>
                                    </p:animEffect>
                                  </p:childTnLst>
                                </p:cTn>
                              </p:par>
                              <p:par>
                                <p:cTn id="15" presetID="31" presetClass="entr" presetSubtype="0" fill="hold" grpId="0" nodeType="withEffect">
                                  <p:stCondLst>
                                    <p:cond delay="0"/>
                                  </p:stCondLst>
                                  <p:childTnLst>
                                    <p:set>
                                      <p:cBhvr>
                                        <p:cTn id="16" dur="1" fill="hold">
                                          <p:stCondLst>
                                            <p:cond delay="0"/>
                                          </p:stCondLst>
                                        </p:cTn>
                                        <p:tgtEl>
                                          <p:spTgt spid="4">
                                            <p:graphicEl>
                                              <a:dgm id="{88DFAF39-EEEE-431F-9886-ADECFE52E6C0}"/>
                                            </p:graphicEl>
                                          </p:spTgt>
                                        </p:tgtEl>
                                        <p:attrNameLst>
                                          <p:attrName>style.visibility</p:attrName>
                                        </p:attrNameLst>
                                      </p:cBhvr>
                                      <p:to>
                                        <p:strVal val="visible"/>
                                      </p:to>
                                    </p:set>
                                    <p:anim calcmode="lin" valueType="num">
                                      <p:cBhvr>
                                        <p:cTn id="17" dur="1000" fill="hold"/>
                                        <p:tgtEl>
                                          <p:spTgt spid="4">
                                            <p:graphicEl>
                                              <a:dgm id="{88DFAF39-EEEE-431F-9886-ADECFE52E6C0}"/>
                                            </p:graphicEl>
                                          </p:spTgt>
                                        </p:tgtEl>
                                        <p:attrNameLst>
                                          <p:attrName>ppt_w</p:attrName>
                                        </p:attrNameLst>
                                      </p:cBhvr>
                                      <p:tavLst>
                                        <p:tav tm="0">
                                          <p:val>
                                            <p:fltVal val="0"/>
                                          </p:val>
                                        </p:tav>
                                        <p:tav tm="100000">
                                          <p:val>
                                            <p:strVal val="#ppt_w"/>
                                          </p:val>
                                        </p:tav>
                                      </p:tavLst>
                                    </p:anim>
                                    <p:anim calcmode="lin" valueType="num">
                                      <p:cBhvr>
                                        <p:cTn id="18" dur="1000" fill="hold"/>
                                        <p:tgtEl>
                                          <p:spTgt spid="4">
                                            <p:graphicEl>
                                              <a:dgm id="{88DFAF39-EEEE-431F-9886-ADECFE52E6C0}"/>
                                            </p:graphicEl>
                                          </p:spTgt>
                                        </p:tgtEl>
                                        <p:attrNameLst>
                                          <p:attrName>ppt_h</p:attrName>
                                        </p:attrNameLst>
                                      </p:cBhvr>
                                      <p:tavLst>
                                        <p:tav tm="0">
                                          <p:val>
                                            <p:fltVal val="0"/>
                                          </p:val>
                                        </p:tav>
                                        <p:tav tm="100000">
                                          <p:val>
                                            <p:strVal val="#ppt_h"/>
                                          </p:val>
                                        </p:tav>
                                      </p:tavLst>
                                    </p:anim>
                                    <p:anim calcmode="lin" valueType="num">
                                      <p:cBhvr>
                                        <p:cTn id="19" dur="1000" fill="hold"/>
                                        <p:tgtEl>
                                          <p:spTgt spid="4">
                                            <p:graphicEl>
                                              <a:dgm id="{88DFAF39-EEEE-431F-9886-ADECFE52E6C0}"/>
                                            </p:graphicEl>
                                          </p:spTgt>
                                        </p:tgtEl>
                                        <p:attrNameLst>
                                          <p:attrName>style.rotation</p:attrName>
                                        </p:attrNameLst>
                                      </p:cBhvr>
                                      <p:tavLst>
                                        <p:tav tm="0">
                                          <p:val>
                                            <p:fltVal val="90"/>
                                          </p:val>
                                        </p:tav>
                                        <p:tav tm="100000">
                                          <p:val>
                                            <p:fltVal val="0"/>
                                          </p:val>
                                        </p:tav>
                                      </p:tavLst>
                                    </p:anim>
                                    <p:animEffect transition="in" filter="fade">
                                      <p:cBhvr>
                                        <p:cTn id="20" dur="1000"/>
                                        <p:tgtEl>
                                          <p:spTgt spid="4">
                                            <p:graphicEl>
                                              <a:dgm id="{88DFAF39-EEEE-431F-9886-ADECFE52E6C0}"/>
                                            </p:graphicEl>
                                          </p:spTgt>
                                        </p:tgtEl>
                                      </p:cBhvr>
                                    </p:animEffect>
                                  </p:childTnLst>
                                </p:cTn>
                              </p:par>
                              <p:par>
                                <p:cTn id="21" presetID="31" presetClass="entr" presetSubtype="0" fill="hold" grpId="0" nodeType="withEffect">
                                  <p:stCondLst>
                                    <p:cond delay="0"/>
                                  </p:stCondLst>
                                  <p:childTnLst>
                                    <p:set>
                                      <p:cBhvr>
                                        <p:cTn id="22" dur="1" fill="hold">
                                          <p:stCondLst>
                                            <p:cond delay="0"/>
                                          </p:stCondLst>
                                        </p:cTn>
                                        <p:tgtEl>
                                          <p:spTgt spid="4">
                                            <p:graphicEl>
                                              <a:dgm id="{CB65124A-0ED9-448E-AA6B-B4F67FF28872}"/>
                                            </p:graphicEl>
                                          </p:spTgt>
                                        </p:tgtEl>
                                        <p:attrNameLst>
                                          <p:attrName>style.visibility</p:attrName>
                                        </p:attrNameLst>
                                      </p:cBhvr>
                                      <p:to>
                                        <p:strVal val="visible"/>
                                      </p:to>
                                    </p:set>
                                    <p:anim calcmode="lin" valueType="num">
                                      <p:cBhvr>
                                        <p:cTn id="23" dur="1000" fill="hold"/>
                                        <p:tgtEl>
                                          <p:spTgt spid="4">
                                            <p:graphicEl>
                                              <a:dgm id="{CB65124A-0ED9-448E-AA6B-B4F67FF28872}"/>
                                            </p:graphicEl>
                                          </p:spTgt>
                                        </p:tgtEl>
                                        <p:attrNameLst>
                                          <p:attrName>ppt_w</p:attrName>
                                        </p:attrNameLst>
                                      </p:cBhvr>
                                      <p:tavLst>
                                        <p:tav tm="0">
                                          <p:val>
                                            <p:fltVal val="0"/>
                                          </p:val>
                                        </p:tav>
                                        <p:tav tm="100000">
                                          <p:val>
                                            <p:strVal val="#ppt_w"/>
                                          </p:val>
                                        </p:tav>
                                      </p:tavLst>
                                    </p:anim>
                                    <p:anim calcmode="lin" valueType="num">
                                      <p:cBhvr>
                                        <p:cTn id="24" dur="1000" fill="hold"/>
                                        <p:tgtEl>
                                          <p:spTgt spid="4">
                                            <p:graphicEl>
                                              <a:dgm id="{CB65124A-0ED9-448E-AA6B-B4F67FF28872}"/>
                                            </p:graphicEl>
                                          </p:spTgt>
                                        </p:tgtEl>
                                        <p:attrNameLst>
                                          <p:attrName>ppt_h</p:attrName>
                                        </p:attrNameLst>
                                      </p:cBhvr>
                                      <p:tavLst>
                                        <p:tav tm="0">
                                          <p:val>
                                            <p:fltVal val="0"/>
                                          </p:val>
                                        </p:tav>
                                        <p:tav tm="100000">
                                          <p:val>
                                            <p:strVal val="#ppt_h"/>
                                          </p:val>
                                        </p:tav>
                                      </p:tavLst>
                                    </p:anim>
                                    <p:anim calcmode="lin" valueType="num">
                                      <p:cBhvr>
                                        <p:cTn id="25" dur="1000" fill="hold"/>
                                        <p:tgtEl>
                                          <p:spTgt spid="4">
                                            <p:graphicEl>
                                              <a:dgm id="{CB65124A-0ED9-448E-AA6B-B4F67FF28872}"/>
                                            </p:graphicEl>
                                          </p:spTgt>
                                        </p:tgtEl>
                                        <p:attrNameLst>
                                          <p:attrName>style.rotation</p:attrName>
                                        </p:attrNameLst>
                                      </p:cBhvr>
                                      <p:tavLst>
                                        <p:tav tm="0">
                                          <p:val>
                                            <p:fltVal val="90"/>
                                          </p:val>
                                        </p:tav>
                                        <p:tav tm="100000">
                                          <p:val>
                                            <p:fltVal val="0"/>
                                          </p:val>
                                        </p:tav>
                                      </p:tavLst>
                                    </p:anim>
                                    <p:animEffect transition="in" filter="fade">
                                      <p:cBhvr>
                                        <p:cTn id="26" dur="1000"/>
                                        <p:tgtEl>
                                          <p:spTgt spid="4">
                                            <p:graphicEl>
                                              <a:dgm id="{CB65124A-0ED9-448E-AA6B-B4F67FF28872}"/>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grpId="0" nodeType="clickEffect">
                                  <p:stCondLst>
                                    <p:cond delay="0"/>
                                  </p:stCondLst>
                                  <p:childTnLst>
                                    <p:set>
                                      <p:cBhvr>
                                        <p:cTn id="30" dur="1" fill="hold">
                                          <p:stCondLst>
                                            <p:cond delay="0"/>
                                          </p:stCondLst>
                                        </p:cTn>
                                        <p:tgtEl>
                                          <p:spTgt spid="4">
                                            <p:graphicEl>
                                              <a:dgm id="{CC084A2D-8E7D-4121-8378-BCF2566C85C9}"/>
                                            </p:graphicEl>
                                          </p:spTgt>
                                        </p:tgtEl>
                                        <p:attrNameLst>
                                          <p:attrName>style.visibility</p:attrName>
                                        </p:attrNameLst>
                                      </p:cBhvr>
                                      <p:to>
                                        <p:strVal val="visible"/>
                                      </p:to>
                                    </p:set>
                                    <p:anim calcmode="lin" valueType="num">
                                      <p:cBhvr>
                                        <p:cTn id="31" dur="1000" fill="hold"/>
                                        <p:tgtEl>
                                          <p:spTgt spid="4">
                                            <p:graphicEl>
                                              <a:dgm id="{CC084A2D-8E7D-4121-8378-BCF2566C85C9}"/>
                                            </p:graphicEl>
                                          </p:spTgt>
                                        </p:tgtEl>
                                        <p:attrNameLst>
                                          <p:attrName>ppt_w</p:attrName>
                                        </p:attrNameLst>
                                      </p:cBhvr>
                                      <p:tavLst>
                                        <p:tav tm="0">
                                          <p:val>
                                            <p:fltVal val="0"/>
                                          </p:val>
                                        </p:tav>
                                        <p:tav tm="100000">
                                          <p:val>
                                            <p:strVal val="#ppt_w"/>
                                          </p:val>
                                        </p:tav>
                                      </p:tavLst>
                                    </p:anim>
                                    <p:anim calcmode="lin" valueType="num">
                                      <p:cBhvr>
                                        <p:cTn id="32" dur="1000" fill="hold"/>
                                        <p:tgtEl>
                                          <p:spTgt spid="4">
                                            <p:graphicEl>
                                              <a:dgm id="{CC084A2D-8E7D-4121-8378-BCF2566C85C9}"/>
                                            </p:graphicEl>
                                          </p:spTgt>
                                        </p:tgtEl>
                                        <p:attrNameLst>
                                          <p:attrName>ppt_h</p:attrName>
                                        </p:attrNameLst>
                                      </p:cBhvr>
                                      <p:tavLst>
                                        <p:tav tm="0">
                                          <p:val>
                                            <p:fltVal val="0"/>
                                          </p:val>
                                        </p:tav>
                                        <p:tav tm="100000">
                                          <p:val>
                                            <p:strVal val="#ppt_h"/>
                                          </p:val>
                                        </p:tav>
                                      </p:tavLst>
                                    </p:anim>
                                    <p:anim calcmode="lin" valueType="num">
                                      <p:cBhvr>
                                        <p:cTn id="33" dur="1000" fill="hold"/>
                                        <p:tgtEl>
                                          <p:spTgt spid="4">
                                            <p:graphicEl>
                                              <a:dgm id="{CC084A2D-8E7D-4121-8378-BCF2566C85C9}"/>
                                            </p:graphicEl>
                                          </p:spTgt>
                                        </p:tgtEl>
                                        <p:attrNameLst>
                                          <p:attrName>style.rotation</p:attrName>
                                        </p:attrNameLst>
                                      </p:cBhvr>
                                      <p:tavLst>
                                        <p:tav tm="0">
                                          <p:val>
                                            <p:fltVal val="90"/>
                                          </p:val>
                                        </p:tav>
                                        <p:tav tm="100000">
                                          <p:val>
                                            <p:fltVal val="0"/>
                                          </p:val>
                                        </p:tav>
                                      </p:tavLst>
                                    </p:anim>
                                    <p:animEffect transition="in" filter="fade">
                                      <p:cBhvr>
                                        <p:cTn id="34" dur="1000"/>
                                        <p:tgtEl>
                                          <p:spTgt spid="4">
                                            <p:graphicEl>
                                              <a:dgm id="{CC084A2D-8E7D-4121-8378-BCF2566C85C9}"/>
                                            </p:graphicEl>
                                          </p:spTgt>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4">
                                            <p:graphicEl>
                                              <a:dgm id="{21D04E30-8B46-494D-BE60-3CB38CCB378B}"/>
                                            </p:graphicEl>
                                          </p:spTgt>
                                        </p:tgtEl>
                                        <p:attrNameLst>
                                          <p:attrName>style.visibility</p:attrName>
                                        </p:attrNameLst>
                                      </p:cBhvr>
                                      <p:to>
                                        <p:strVal val="visible"/>
                                      </p:to>
                                    </p:set>
                                    <p:anim calcmode="lin" valueType="num">
                                      <p:cBhvr>
                                        <p:cTn id="37" dur="1000" fill="hold"/>
                                        <p:tgtEl>
                                          <p:spTgt spid="4">
                                            <p:graphicEl>
                                              <a:dgm id="{21D04E30-8B46-494D-BE60-3CB38CCB378B}"/>
                                            </p:graphicEl>
                                          </p:spTgt>
                                        </p:tgtEl>
                                        <p:attrNameLst>
                                          <p:attrName>ppt_w</p:attrName>
                                        </p:attrNameLst>
                                      </p:cBhvr>
                                      <p:tavLst>
                                        <p:tav tm="0">
                                          <p:val>
                                            <p:fltVal val="0"/>
                                          </p:val>
                                        </p:tav>
                                        <p:tav tm="100000">
                                          <p:val>
                                            <p:strVal val="#ppt_w"/>
                                          </p:val>
                                        </p:tav>
                                      </p:tavLst>
                                    </p:anim>
                                    <p:anim calcmode="lin" valueType="num">
                                      <p:cBhvr>
                                        <p:cTn id="38" dur="1000" fill="hold"/>
                                        <p:tgtEl>
                                          <p:spTgt spid="4">
                                            <p:graphicEl>
                                              <a:dgm id="{21D04E30-8B46-494D-BE60-3CB38CCB378B}"/>
                                            </p:graphicEl>
                                          </p:spTgt>
                                        </p:tgtEl>
                                        <p:attrNameLst>
                                          <p:attrName>ppt_h</p:attrName>
                                        </p:attrNameLst>
                                      </p:cBhvr>
                                      <p:tavLst>
                                        <p:tav tm="0">
                                          <p:val>
                                            <p:fltVal val="0"/>
                                          </p:val>
                                        </p:tav>
                                        <p:tav tm="100000">
                                          <p:val>
                                            <p:strVal val="#ppt_h"/>
                                          </p:val>
                                        </p:tav>
                                      </p:tavLst>
                                    </p:anim>
                                    <p:anim calcmode="lin" valueType="num">
                                      <p:cBhvr>
                                        <p:cTn id="39" dur="1000" fill="hold"/>
                                        <p:tgtEl>
                                          <p:spTgt spid="4">
                                            <p:graphicEl>
                                              <a:dgm id="{21D04E30-8B46-494D-BE60-3CB38CCB378B}"/>
                                            </p:graphicEl>
                                          </p:spTgt>
                                        </p:tgtEl>
                                        <p:attrNameLst>
                                          <p:attrName>style.rotation</p:attrName>
                                        </p:attrNameLst>
                                      </p:cBhvr>
                                      <p:tavLst>
                                        <p:tav tm="0">
                                          <p:val>
                                            <p:fltVal val="90"/>
                                          </p:val>
                                        </p:tav>
                                        <p:tav tm="100000">
                                          <p:val>
                                            <p:fltVal val="0"/>
                                          </p:val>
                                        </p:tav>
                                      </p:tavLst>
                                    </p:anim>
                                    <p:animEffect transition="in" filter="fade">
                                      <p:cBhvr>
                                        <p:cTn id="40" dur="1000"/>
                                        <p:tgtEl>
                                          <p:spTgt spid="4">
                                            <p:graphicEl>
                                              <a:dgm id="{21D04E30-8B46-494D-BE60-3CB38CCB378B}"/>
                                            </p:graphicEl>
                                          </p:spTgt>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4">
                                            <p:graphicEl>
                                              <a:dgm id="{63F5674B-76FE-4F6D-8DC3-0C8C9729E113}"/>
                                            </p:graphicEl>
                                          </p:spTgt>
                                        </p:tgtEl>
                                        <p:attrNameLst>
                                          <p:attrName>style.visibility</p:attrName>
                                        </p:attrNameLst>
                                      </p:cBhvr>
                                      <p:to>
                                        <p:strVal val="visible"/>
                                      </p:to>
                                    </p:set>
                                    <p:anim calcmode="lin" valueType="num">
                                      <p:cBhvr>
                                        <p:cTn id="43" dur="1000" fill="hold"/>
                                        <p:tgtEl>
                                          <p:spTgt spid="4">
                                            <p:graphicEl>
                                              <a:dgm id="{63F5674B-76FE-4F6D-8DC3-0C8C9729E113}"/>
                                            </p:graphicEl>
                                          </p:spTgt>
                                        </p:tgtEl>
                                        <p:attrNameLst>
                                          <p:attrName>ppt_w</p:attrName>
                                        </p:attrNameLst>
                                      </p:cBhvr>
                                      <p:tavLst>
                                        <p:tav tm="0">
                                          <p:val>
                                            <p:fltVal val="0"/>
                                          </p:val>
                                        </p:tav>
                                        <p:tav tm="100000">
                                          <p:val>
                                            <p:strVal val="#ppt_w"/>
                                          </p:val>
                                        </p:tav>
                                      </p:tavLst>
                                    </p:anim>
                                    <p:anim calcmode="lin" valueType="num">
                                      <p:cBhvr>
                                        <p:cTn id="44" dur="1000" fill="hold"/>
                                        <p:tgtEl>
                                          <p:spTgt spid="4">
                                            <p:graphicEl>
                                              <a:dgm id="{63F5674B-76FE-4F6D-8DC3-0C8C9729E113}"/>
                                            </p:graphicEl>
                                          </p:spTgt>
                                        </p:tgtEl>
                                        <p:attrNameLst>
                                          <p:attrName>ppt_h</p:attrName>
                                        </p:attrNameLst>
                                      </p:cBhvr>
                                      <p:tavLst>
                                        <p:tav tm="0">
                                          <p:val>
                                            <p:fltVal val="0"/>
                                          </p:val>
                                        </p:tav>
                                        <p:tav tm="100000">
                                          <p:val>
                                            <p:strVal val="#ppt_h"/>
                                          </p:val>
                                        </p:tav>
                                      </p:tavLst>
                                    </p:anim>
                                    <p:anim calcmode="lin" valueType="num">
                                      <p:cBhvr>
                                        <p:cTn id="45" dur="1000" fill="hold"/>
                                        <p:tgtEl>
                                          <p:spTgt spid="4">
                                            <p:graphicEl>
                                              <a:dgm id="{63F5674B-76FE-4F6D-8DC3-0C8C9729E113}"/>
                                            </p:graphicEl>
                                          </p:spTgt>
                                        </p:tgtEl>
                                        <p:attrNameLst>
                                          <p:attrName>style.rotation</p:attrName>
                                        </p:attrNameLst>
                                      </p:cBhvr>
                                      <p:tavLst>
                                        <p:tav tm="0">
                                          <p:val>
                                            <p:fltVal val="90"/>
                                          </p:val>
                                        </p:tav>
                                        <p:tav tm="100000">
                                          <p:val>
                                            <p:fltVal val="0"/>
                                          </p:val>
                                        </p:tav>
                                      </p:tavLst>
                                    </p:anim>
                                    <p:animEffect transition="in" filter="fade">
                                      <p:cBhvr>
                                        <p:cTn id="46" dur="1000"/>
                                        <p:tgtEl>
                                          <p:spTgt spid="4">
                                            <p:graphicEl>
                                              <a:dgm id="{63F5674B-76FE-4F6D-8DC3-0C8C9729E113}"/>
                                            </p:graphicEl>
                                          </p:spTgt>
                                        </p:tgtEl>
                                      </p:cBhvr>
                                    </p:animEffect>
                                  </p:childTnLst>
                                </p:cTn>
                              </p:par>
                            </p:childTnLst>
                          </p:cTn>
                        </p:par>
                      </p:childTnLst>
                    </p:cTn>
                  </p:par>
                  <p:par>
                    <p:cTn id="47" fill="hold">
                      <p:stCondLst>
                        <p:cond delay="indefinite"/>
                      </p:stCondLst>
                      <p:childTnLst>
                        <p:par>
                          <p:cTn id="48" fill="hold">
                            <p:stCondLst>
                              <p:cond delay="0"/>
                            </p:stCondLst>
                            <p:childTnLst>
                              <p:par>
                                <p:cTn id="49" presetID="31" presetClass="entr" presetSubtype="0" fill="hold" grpId="0" nodeType="clickEffect">
                                  <p:stCondLst>
                                    <p:cond delay="0"/>
                                  </p:stCondLst>
                                  <p:childTnLst>
                                    <p:set>
                                      <p:cBhvr>
                                        <p:cTn id="50" dur="1" fill="hold">
                                          <p:stCondLst>
                                            <p:cond delay="0"/>
                                          </p:stCondLst>
                                        </p:cTn>
                                        <p:tgtEl>
                                          <p:spTgt spid="4">
                                            <p:graphicEl>
                                              <a:dgm id="{C03B71DC-1173-4A08-8F8B-0C6E97649DCC}"/>
                                            </p:graphicEl>
                                          </p:spTgt>
                                        </p:tgtEl>
                                        <p:attrNameLst>
                                          <p:attrName>style.visibility</p:attrName>
                                        </p:attrNameLst>
                                      </p:cBhvr>
                                      <p:to>
                                        <p:strVal val="visible"/>
                                      </p:to>
                                    </p:set>
                                    <p:anim calcmode="lin" valueType="num">
                                      <p:cBhvr>
                                        <p:cTn id="51" dur="1000" fill="hold"/>
                                        <p:tgtEl>
                                          <p:spTgt spid="4">
                                            <p:graphicEl>
                                              <a:dgm id="{C03B71DC-1173-4A08-8F8B-0C6E97649DCC}"/>
                                            </p:graphicEl>
                                          </p:spTgt>
                                        </p:tgtEl>
                                        <p:attrNameLst>
                                          <p:attrName>ppt_w</p:attrName>
                                        </p:attrNameLst>
                                      </p:cBhvr>
                                      <p:tavLst>
                                        <p:tav tm="0">
                                          <p:val>
                                            <p:fltVal val="0"/>
                                          </p:val>
                                        </p:tav>
                                        <p:tav tm="100000">
                                          <p:val>
                                            <p:strVal val="#ppt_w"/>
                                          </p:val>
                                        </p:tav>
                                      </p:tavLst>
                                    </p:anim>
                                    <p:anim calcmode="lin" valueType="num">
                                      <p:cBhvr>
                                        <p:cTn id="52" dur="1000" fill="hold"/>
                                        <p:tgtEl>
                                          <p:spTgt spid="4">
                                            <p:graphicEl>
                                              <a:dgm id="{C03B71DC-1173-4A08-8F8B-0C6E97649DCC}"/>
                                            </p:graphicEl>
                                          </p:spTgt>
                                        </p:tgtEl>
                                        <p:attrNameLst>
                                          <p:attrName>ppt_h</p:attrName>
                                        </p:attrNameLst>
                                      </p:cBhvr>
                                      <p:tavLst>
                                        <p:tav tm="0">
                                          <p:val>
                                            <p:fltVal val="0"/>
                                          </p:val>
                                        </p:tav>
                                        <p:tav tm="100000">
                                          <p:val>
                                            <p:strVal val="#ppt_h"/>
                                          </p:val>
                                        </p:tav>
                                      </p:tavLst>
                                    </p:anim>
                                    <p:anim calcmode="lin" valueType="num">
                                      <p:cBhvr>
                                        <p:cTn id="53" dur="1000" fill="hold"/>
                                        <p:tgtEl>
                                          <p:spTgt spid="4">
                                            <p:graphicEl>
                                              <a:dgm id="{C03B71DC-1173-4A08-8F8B-0C6E97649DCC}"/>
                                            </p:graphicEl>
                                          </p:spTgt>
                                        </p:tgtEl>
                                        <p:attrNameLst>
                                          <p:attrName>style.rotation</p:attrName>
                                        </p:attrNameLst>
                                      </p:cBhvr>
                                      <p:tavLst>
                                        <p:tav tm="0">
                                          <p:val>
                                            <p:fltVal val="90"/>
                                          </p:val>
                                        </p:tav>
                                        <p:tav tm="100000">
                                          <p:val>
                                            <p:fltVal val="0"/>
                                          </p:val>
                                        </p:tav>
                                      </p:tavLst>
                                    </p:anim>
                                    <p:animEffect transition="in" filter="fade">
                                      <p:cBhvr>
                                        <p:cTn id="54" dur="1000"/>
                                        <p:tgtEl>
                                          <p:spTgt spid="4">
                                            <p:graphicEl>
                                              <a:dgm id="{C03B71DC-1173-4A08-8F8B-0C6E97649DCC}"/>
                                            </p:graphicEl>
                                          </p:spTgt>
                                        </p:tgtEl>
                                      </p:cBhvr>
                                    </p:animEffect>
                                  </p:childTnLst>
                                </p:cTn>
                              </p:par>
                              <p:par>
                                <p:cTn id="55" presetID="31" presetClass="entr" presetSubtype="0" fill="hold" grpId="0" nodeType="withEffect">
                                  <p:stCondLst>
                                    <p:cond delay="0"/>
                                  </p:stCondLst>
                                  <p:childTnLst>
                                    <p:set>
                                      <p:cBhvr>
                                        <p:cTn id="56" dur="1" fill="hold">
                                          <p:stCondLst>
                                            <p:cond delay="0"/>
                                          </p:stCondLst>
                                        </p:cTn>
                                        <p:tgtEl>
                                          <p:spTgt spid="4">
                                            <p:graphicEl>
                                              <a:dgm id="{681E83BC-1688-45D6-9E63-20F94B27551D}"/>
                                            </p:graphicEl>
                                          </p:spTgt>
                                        </p:tgtEl>
                                        <p:attrNameLst>
                                          <p:attrName>style.visibility</p:attrName>
                                        </p:attrNameLst>
                                      </p:cBhvr>
                                      <p:to>
                                        <p:strVal val="visible"/>
                                      </p:to>
                                    </p:set>
                                    <p:anim calcmode="lin" valueType="num">
                                      <p:cBhvr>
                                        <p:cTn id="57" dur="1000" fill="hold"/>
                                        <p:tgtEl>
                                          <p:spTgt spid="4">
                                            <p:graphicEl>
                                              <a:dgm id="{681E83BC-1688-45D6-9E63-20F94B27551D}"/>
                                            </p:graphicEl>
                                          </p:spTgt>
                                        </p:tgtEl>
                                        <p:attrNameLst>
                                          <p:attrName>ppt_w</p:attrName>
                                        </p:attrNameLst>
                                      </p:cBhvr>
                                      <p:tavLst>
                                        <p:tav tm="0">
                                          <p:val>
                                            <p:fltVal val="0"/>
                                          </p:val>
                                        </p:tav>
                                        <p:tav tm="100000">
                                          <p:val>
                                            <p:strVal val="#ppt_w"/>
                                          </p:val>
                                        </p:tav>
                                      </p:tavLst>
                                    </p:anim>
                                    <p:anim calcmode="lin" valueType="num">
                                      <p:cBhvr>
                                        <p:cTn id="58" dur="1000" fill="hold"/>
                                        <p:tgtEl>
                                          <p:spTgt spid="4">
                                            <p:graphicEl>
                                              <a:dgm id="{681E83BC-1688-45D6-9E63-20F94B27551D}"/>
                                            </p:graphicEl>
                                          </p:spTgt>
                                        </p:tgtEl>
                                        <p:attrNameLst>
                                          <p:attrName>ppt_h</p:attrName>
                                        </p:attrNameLst>
                                      </p:cBhvr>
                                      <p:tavLst>
                                        <p:tav tm="0">
                                          <p:val>
                                            <p:fltVal val="0"/>
                                          </p:val>
                                        </p:tav>
                                        <p:tav tm="100000">
                                          <p:val>
                                            <p:strVal val="#ppt_h"/>
                                          </p:val>
                                        </p:tav>
                                      </p:tavLst>
                                    </p:anim>
                                    <p:anim calcmode="lin" valueType="num">
                                      <p:cBhvr>
                                        <p:cTn id="59" dur="1000" fill="hold"/>
                                        <p:tgtEl>
                                          <p:spTgt spid="4">
                                            <p:graphicEl>
                                              <a:dgm id="{681E83BC-1688-45D6-9E63-20F94B27551D}"/>
                                            </p:graphicEl>
                                          </p:spTgt>
                                        </p:tgtEl>
                                        <p:attrNameLst>
                                          <p:attrName>style.rotation</p:attrName>
                                        </p:attrNameLst>
                                      </p:cBhvr>
                                      <p:tavLst>
                                        <p:tav tm="0">
                                          <p:val>
                                            <p:fltVal val="90"/>
                                          </p:val>
                                        </p:tav>
                                        <p:tav tm="100000">
                                          <p:val>
                                            <p:fltVal val="0"/>
                                          </p:val>
                                        </p:tav>
                                      </p:tavLst>
                                    </p:anim>
                                    <p:animEffect transition="in" filter="fade">
                                      <p:cBhvr>
                                        <p:cTn id="60" dur="1000"/>
                                        <p:tgtEl>
                                          <p:spTgt spid="4">
                                            <p:graphicEl>
                                              <a:dgm id="{681E83BC-1688-45D6-9E63-20F94B27551D}"/>
                                            </p:graphicEl>
                                          </p:spTgt>
                                        </p:tgtEl>
                                      </p:cBhvr>
                                    </p:animEffect>
                                  </p:childTnLst>
                                </p:cTn>
                              </p:par>
                              <p:par>
                                <p:cTn id="61" presetID="31" presetClass="entr" presetSubtype="0" fill="hold" grpId="0" nodeType="withEffect">
                                  <p:stCondLst>
                                    <p:cond delay="0"/>
                                  </p:stCondLst>
                                  <p:childTnLst>
                                    <p:set>
                                      <p:cBhvr>
                                        <p:cTn id="62" dur="1" fill="hold">
                                          <p:stCondLst>
                                            <p:cond delay="0"/>
                                          </p:stCondLst>
                                        </p:cTn>
                                        <p:tgtEl>
                                          <p:spTgt spid="4">
                                            <p:graphicEl>
                                              <a:dgm id="{9583C7A2-7D19-4BC6-BC9A-F5BA7698B5CF}"/>
                                            </p:graphicEl>
                                          </p:spTgt>
                                        </p:tgtEl>
                                        <p:attrNameLst>
                                          <p:attrName>style.visibility</p:attrName>
                                        </p:attrNameLst>
                                      </p:cBhvr>
                                      <p:to>
                                        <p:strVal val="visible"/>
                                      </p:to>
                                    </p:set>
                                    <p:anim calcmode="lin" valueType="num">
                                      <p:cBhvr>
                                        <p:cTn id="63" dur="1000" fill="hold"/>
                                        <p:tgtEl>
                                          <p:spTgt spid="4">
                                            <p:graphicEl>
                                              <a:dgm id="{9583C7A2-7D19-4BC6-BC9A-F5BA7698B5CF}"/>
                                            </p:graphicEl>
                                          </p:spTgt>
                                        </p:tgtEl>
                                        <p:attrNameLst>
                                          <p:attrName>ppt_w</p:attrName>
                                        </p:attrNameLst>
                                      </p:cBhvr>
                                      <p:tavLst>
                                        <p:tav tm="0">
                                          <p:val>
                                            <p:fltVal val="0"/>
                                          </p:val>
                                        </p:tav>
                                        <p:tav tm="100000">
                                          <p:val>
                                            <p:strVal val="#ppt_w"/>
                                          </p:val>
                                        </p:tav>
                                      </p:tavLst>
                                    </p:anim>
                                    <p:anim calcmode="lin" valueType="num">
                                      <p:cBhvr>
                                        <p:cTn id="64" dur="1000" fill="hold"/>
                                        <p:tgtEl>
                                          <p:spTgt spid="4">
                                            <p:graphicEl>
                                              <a:dgm id="{9583C7A2-7D19-4BC6-BC9A-F5BA7698B5CF}"/>
                                            </p:graphicEl>
                                          </p:spTgt>
                                        </p:tgtEl>
                                        <p:attrNameLst>
                                          <p:attrName>ppt_h</p:attrName>
                                        </p:attrNameLst>
                                      </p:cBhvr>
                                      <p:tavLst>
                                        <p:tav tm="0">
                                          <p:val>
                                            <p:fltVal val="0"/>
                                          </p:val>
                                        </p:tav>
                                        <p:tav tm="100000">
                                          <p:val>
                                            <p:strVal val="#ppt_h"/>
                                          </p:val>
                                        </p:tav>
                                      </p:tavLst>
                                    </p:anim>
                                    <p:anim calcmode="lin" valueType="num">
                                      <p:cBhvr>
                                        <p:cTn id="65" dur="1000" fill="hold"/>
                                        <p:tgtEl>
                                          <p:spTgt spid="4">
                                            <p:graphicEl>
                                              <a:dgm id="{9583C7A2-7D19-4BC6-BC9A-F5BA7698B5CF}"/>
                                            </p:graphicEl>
                                          </p:spTgt>
                                        </p:tgtEl>
                                        <p:attrNameLst>
                                          <p:attrName>style.rotation</p:attrName>
                                        </p:attrNameLst>
                                      </p:cBhvr>
                                      <p:tavLst>
                                        <p:tav tm="0">
                                          <p:val>
                                            <p:fltVal val="90"/>
                                          </p:val>
                                        </p:tav>
                                        <p:tav tm="100000">
                                          <p:val>
                                            <p:fltVal val="0"/>
                                          </p:val>
                                        </p:tav>
                                      </p:tavLst>
                                    </p:anim>
                                    <p:animEffect transition="in" filter="fade">
                                      <p:cBhvr>
                                        <p:cTn id="66" dur="1000"/>
                                        <p:tgtEl>
                                          <p:spTgt spid="4">
                                            <p:graphicEl>
                                              <a:dgm id="{9583C7A2-7D19-4BC6-BC9A-F5BA7698B5CF}"/>
                                            </p:graphicEl>
                                          </p:spTgt>
                                        </p:tgtEl>
                                      </p:cBhvr>
                                    </p:animEffect>
                                  </p:childTnLst>
                                </p:cTn>
                              </p:par>
                            </p:childTnLst>
                          </p:cTn>
                        </p:par>
                      </p:childTnLst>
                    </p:cTn>
                  </p:par>
                  <p:par>
                    <p:cTn id="67" fill="hold">
                      <p:stCondLst>
                        <p:cond delay="indefinite"/>
                      </p:stCondLst>
                      <p:childTnLst>
                        <p:par>
                          <p:cTn id="68" fill="hold">
                            <p:stCondLst>
                              <p:cond delay="0"/>
                            </p:stCondLst>
                            <p:childTnLst>
                              <p:par>
                                <p:cTn id="69" presetID="31" presetClass="entr" presetSubtype="0" fill="hold" grpId="0" nodeType="clickEffect">
                                  <p:stCondLst>
                                    <p:cond delay="0"/>
                                  </p:stCondLst>
                                  <p:childTnLst>
                                    <p:set>
                                      <p:cBhvr>
                                        <p:cTn id="70" dur="1" fill="hold">
                                          <p:stCondLst>
                                            <p:cond delay="0"/>
                                          </p:stCondLst>
                                        </p:cTn>
                                        <p:tgtEl>
                                          <p:spTgt spid="4">
                                            <p:graphicEl>
                                              <a:dgm id="{7D433B9E-F846-4CC4-9780-9B90CDB57D64}"/>
                                            </p:graphicEl>
                                          </p:spTgt>
                                        </p:tgtEl>
                                        <p:attrNameLst>
                                          <p:attrName>style.visibility</p:attrName>
                                        </p:attrNameLst>
                                      </p:cBhvr>
                                      <p:to>
                                        <p:strVal val="visible"/>
                                      </p:to>
                                    </p:set>
                                    <p:anim calcmode="lin" valueType="num">
                                      <p:cBhvr>
                                        <p:cTn id="71" dur="1000" fill="hold"/>
                                        <p:tgtEl>
                                          <p:spTgt spid="4">
                                            <p:graphicEl>
                                              <a:dgm id="{7D433B9E-F846-4CC4-9780-9B90CDB57D64}"/>
                                            </p:graphicEl>
                                          </p:spTgt>
                                        </p:tgtEl>
                                        <p:attrNameLst>
                                          <p:attrName>ppt_w</p:attrName>
                                        </p:attrNameLst>
                                      </p:cBhvr>
                                      <p:tavLst>
                                        <p:tav tm="0">
                                          <p:val>
                                            <p:fltVal val="0"/>
                                          </p:val>
                                        </p:tav>
                                        <p:tav tm="100000">
                                          <p:val>
                                            <p:strVal val="#ppt_w"/>
                                          </p:val>
                                        </p:tav>
                                      </p:tavLst>
                                    </p:anim>
                                    <p:anim calcmode="lin" valueType="num">
                                      <p:cBhvr>
                                        <p:cTn id="72" dur="1000" fill="hold"/>
                                        <p:tgtEl>
                                          <p:spTgt spid="4">
                                            <p:graphicEl>
                                              <a:dgm id="{7D433B9E-F846-4CC4-9780-9B90CDB57D64}"/>
                                            </p:graphicEl>
                                          </p:spTgt>
                                        </p:tgtEl>
                                        <p:attrNameLst>
                                          <p:attrName>ppt_h</p:attrName>
                                        </p:attrNameLst>
                                      </p:cBhvr>
                                      <p:tavLst>
                                        <p:tav tm="0">
                                          <p:val>
                                            <p:fltVal val="0"/>
                                          </p:val>
                                        </p:tav>
                                        <p:tav tm="100000">
                                          <p:val>
                                            <p:strVal val="#ppt_h"/>
                                          </p:val>
                                        </p:tav>
                                      </p:tavLst>
                                    </p:anim>
                                    <p:anim calcmode="lin" valueType="num">
                                      <p:cBhvr>
                                        <p:cTn id="73" dur="1000" fill="hold"/>
                                        <p:tgtEl>
                                          <p:spTgt spid="4">
                                            <p:graphicEl>
                                              <a:dgm id="{7D433B9E-F846-4CC4-9780-9B90CDB57D64}"/>
                                            </p:graphicEl>
                                          </p:spTgt>
                                        </p:tgtEl>
                                        <p:attrNameLst>
                                          <p:attrName>style.rotation</p:attrName>
                                        </p:attrNameLst>
                                      </p:cBhvr>
                                      <p:tavLst>
                                        <p:tav tm="0">
                                          <p:val>
                                            <p:fltVal val="90"/>
                                          </p:val>
                                        </p:tav>
                                        <p:tav tm="100000">
                                          <p:val>
                                            <p:fltVal val="0"/>
                                          </p:val>
                                        </p:tav>
                                      </p:tavLst>
                                    </p:anim>
                                    <p:animEffect transition="in" filter="fade">
                                      <p:cBhvr>
                                        <p:cTn id="74" dur="1000"/>
                                        <p:tgtEl>
                                          <p:spTgt spid="4">
                                            <p:graphicEl>
                                              <a:dgm id="{7D433B9E-F846-4CC4-9780-9B90CDB57D64}"/>
                                            </p:graphicEl>
                                          </p:spTgt>
                                        </p:tgtEl>
                                      </p:cBhvr>
                                    </p:animEffect>
                                  </p:childTnLst>
                                </p:cTn>
                              </p:par>
                              <p:par>
                                <p:cTn id="75" presetID="31" presetClass="entr" presetSubtype="0" fill="hold" grpId="0" nodeType="withEffect">
                                  <p:stCondLst>
                                    <p:cond delay="0"/>
                                  </p:stCondLst>
                                  <p:childTnLst>
                                    <p:set>
                                      <p:cBhvr>
                                        <p:cTn id="76" dur="1" fill="hold">
                                          <p:stCondLst>
                                            <p:cond delay="0"/>
                                          </p:stCondLst>
                                        </p:cTn>
                                        <p:tgtEl>
                                          <p:spTgt spid="4">
                                            <p:graphicEl>
                                              <a:dgm id="{A290BBA3-9AD3-4333-8F42-953AA8B230B7}"/>
                                            </p:graphicEl>
                                          </p:spTgt>
                                        </p:tgtEl>
                                        <p:attrNameLst>
                                          <p:attrName>style.visibility</p:attrName>
                                        </p:attrNameLst>
                                      </p:cBhvr>
                                      <p:to>
                                        <p:strVal val="visible"/>
                                      </p:to>
                                    </p:set>
                                    <p:anim calcmode="lin" valueType="num">
                                      <p:cBhvr>
                                        <p:cTn id="77" dur="1000" fill="hold"/>
                                        <p:tgtEl>
                                          <p:spTgt spid="4">
                                            <p:graphicEl>
                                              <a:dgm id="{A290BBA3-9AD3-4333-8F42-953AA8B230B7}"/>
                                            </p:graphicEl>
                                          </p:spTgt>
                                        </p:tgtEl>
                                        <p:attrNameLst>
                                          <p:attrName>ppt_w</p:attrName>
                                        </p:attrNameLst>
                                      </p:cBhvr>
                                      <p:tavLst>
                                        <p:tav tm="0">
                                          <p:val>
                                            <p:fltVal val="0"/>
                                          </p:val>
                                        </p:tav>
                                        <p:tav tm="100000">
                                          <p:val>
                                            <p:strVal val="#ppt_w"/>
                                          </p:val>
                                        </p:tav>
                                      </p:tavLst>
                                    </p:anim>
                                    <p:anim calcmode="lin" valueType="num">
                                      <p:cBhvr>
                                        <p:cTn id="78" dur="1000" fill="hold"/>
                                        <p:tgtEl>
                                          <p:spTgt spid="4">
                                            <p:graphicEl>
                                              <a:dgm id="{A290BBA3-9AD3-4333-8F42-953AA8B230B7}"/>
                                            </p:graphicEl>
                                          </p:spTgt>
                                        </p:tgtEl>
                                        <p:attrNameLst>
                                          <p:attrName>ppt_h</p:attrName>
                                        </p:attrNameLst>
                                      </p:cBhvr>
                                      <p:tavLst>
                                        <p:tav tm="0">
                                          <p:val>
                                            <p:fltVal val="0"/>
                                          </p:val>
                                        </p:tav>
                                        <p:tav tm="100000">
                                          <p:val>
                                            <p:strVal val="#ppt_h"/>
                                          </p:val>
                                        </p:tav>
                                      </p:tavLst>
                                    </p:anim>
                                    <p:anim calcmode="lin" valueType="num">
                                      <p:cBhvr>
                                        <p:cTn id="79" dur="1000" fill="hold"/>
                                        <p:tgtEl>
                                          <p:spTgt spid="4">
                                            <p:graphicEl>
                                              <a:dgm id="{A290BBA3-9AD3-4333-8F42-953AA8B230B7}"/>
                                            </p:graphicEl>
                                          </p:spTgt>
                                        </p:tgtEl>
                                        <p:attrNameLst>
                                          <p:attrName>style.rotation</p:attrName>
                                        </p:attrNameLst>
                                      </p:cBhvr>
                                      <p:tavLst>
                                        <p:tav tm="0">
                                          <p:val>
                                            <p:fltVal val="90"/>
                                          </p:val>
                                        </p:tav>
                                        <p:tav tm="100000">
                                          <p:val>
                                            <p:fltVal val="0"/>
                                          </p:val>
                                        </p:tav>
                                      </p:tavLst>
                                    </p:anim>
                                    <p:animEffect transition="in" filter="fade">
                                      <p:cBhvr>
                                        <p:cTn id="80" dur="1000"/>
                                        <p:tgtEl>
                                          <p:spTgt spid="4">
                                            <p:graphicEl>
                                              <a:dgm id="{A290BBA3-9AD3-4333-8F42-953AA8B230B7}"/>
                                            </p:graphicEl>
                                          </p:spTgt>
                                        </p:tgtEl>
                                      </p:cBhvr>
                                    </p:animEffect>
                                  </p:childTnLst>
                                </p:cTn>
                              </p:par>
                              <p:par>
                                <p:cTn id="81" presetID="31" presetClass="entr" presetSubtype="0" fill="hold" grpId="0" nodeType="withEffect">
                                  <p:stCondLst>
                                    <p:cond delay="0"/>
                                  </p:stCondLst>
                                  <p:childTnLst>
                                    <p:set>
                                      <p:cBhvr>
                                        <p:cTn id="82" dur="1" fill="hold">
                                          <p:stCondLst>
                                            <p:cond delay="0"/>
                                          </p:stCondLst>
                                        </p:cTn>
                                        <p:tgtEl>
                                          <p:spTgt spid="4">
                                            <p:graphicEl>
                                              <a:dgm id="{4F2CBBB9-B3B9-4704-B817-122355DB0026}"/>
                                            </p:graphicEl>
                                          </p:spTgt>
                                        </p:tgtEl>
                                        <p:attrNameLst>
                                          <p:attrName>style.visibility</p:attrName>
                                        </p:attrNameLst>
                                      </p:cBhvr>
                                      <p:to>
                                        <p:strVal val="visible"/>
                                      </p:to>
                                    </p:set>
                                    <p:anim calcmode="lin" valueType="num">
                                      <p:cBhvr>
                                        <p:cTn id="83" dur="1000" fill="hold"/>
                                        <p:tgtEl>
                                          <p:spTgt spid="4">
                                            <p:graphicEl>
                                              <a:dgm id="{4F2CBBB9-B3B9-4704-B817-122355DB0026}"/>
                                            </p:graphicEl>
                                          </p:spTgt>
                                        </p:tgtEl>
                                        <p:attrNameLst>
                                          <p:attrName>ppt_w</p:attrName>
                                        </p:attrNameLst>
                                      </p:cBhvr>
                                      <p:tavLst>
                                        <p:tav tm="0">
                                          <p:val>
                                            <p:fltVal val="0"/>
                                          </p:val>
                                        </p:tav>
                                        <p:tav tm="100000">
                                          <p:val>
                                            <p:strVal val="#ppt_w"/>
                                          </p:val>
                                        </p:tav>
                                      </p:tavLst>
                                    </p:anim>
                                    <p:anim calcmode="lin" valueType="num">
                                      <p:cBhvr>
                                        <p:cTn id="84" dur="1000" fill="hold"/>
                                        <p:tgtEl>
                                          <p:spTgt spid="4">
                                            <p:graphicEl>
                                              <a:dgm id="{4F2CBBB9-B3B9-4704-B817-122355DB0026}"/>
                                            </p:graphicEl>
                                          </p:spTgt>
                                        </p:tgtEl>
                                        <p:attrNameLst>
                                          <p:attrName>ppt_h</p:attrName>
                                        </p:attrNameLst>
                                      </p:cBhvr>
                                      <p:tavLst>
                                        <p:tav tm="0">
                                          <p:val>
                                            <p:fltVal val="0"/>
                                          </p:val>
                                        </p:tav>
                                        <p:tav tm="100000">
                                          <p:val>
                                            <p:strVal val="#ppt_h"/>
                                          </p:val>
                                        </p:tav>
                                      </p:tavLst>
                                    </p:anim>
                                    <p:anim calcmode="lin" valueType="num">
                                      <p:cBhvr>
                                        <p:cTn id="85" dur="1000" fill="hold"/>
                                        <p:tgtEl>
                                          <p:spTgt spid="4">
                                            <p:graphicEl>
                                              <a:dgm id="{4F2CBBB9-B3B9-4704-B817-122355DB0026}"/>
                                            </p:graphicEl>
                                          </p:spTgt>
                                        </p:tgtEl>
                                        <p:attrNameLst>
                                          <p:attrName>style.rotation</p:attrName>
                                        </p:attrNameLst>
                                      </p:cBhvr>
                                      <p:tavLst>
                                        <p:tav tm="0">
                                          <p:val>
                                            <p:fltVal val="90"/>
                                          </p:val>
                                        </p:tav>
                                        <p:tav tm="100000">
                                          <p:val>
                                            <p:fltVal val="0"/>
                                          </p:val>
                                        </p:tav>
                                      </p:tavLst>
                                    </p:anim>
                                    <p:animEffect transition="in" filter="fade">
                                      <p:cBhvr>
                                        <p:cTn id="86" dur="1000"/>
                                        <p:tgtEl>
                                          <p:spTgt spid="4">
                                            <p:graphicEl>
                                              <a:dgm id="{4F2CBBB9-B3B9-4704-B817-122355DB0026}"/>
                                            </p:graphicEl>
                                          </p:spTgt>
                                        </p:tgtEl>
                                      </p:cBhvr>
                                    </p:animEffect>
                                  </p:childTnLst>
                                </p:cTn>
                              </p:par>
                              <p:par>
                                <p:cTn id="87" presetID="1" presetClass="entr" presetSubtype="0" fill="hold" nodeType="withEffect">
                                  <p:stCondLst>
                                    <p:cond delay="0"/>
                                  </p:stCondLst>
                                  <p:childTnLst>
                                    <p:set>
                                      <p:cBhvr>
                                        <p:cTn id="88" dur="1" fill="hold">
                                          <p:stCondLst>
                                            <p:cond delay="0"/>
                                          </p:stCondLst>
                                        </p:cTn>
                                        <p:tgtEl>
                                          <p:spTgt spid="12"/>
                                        </p:tgtEl>
                                        <p:attrNameLst>
                                          <p:attrName>style.visibility</p:attrName>
                                        </p:attrNameLst>
                                      </p:cBhvr>
                                      <p:to>
                                        <p:strVal val="visible"/>
                                      </p:to>
                                    </p:set>
                                  </p:childTnLst>
                                </p:cTn>
                              </p:par>
                              <p:par>
                                <p:cTn id="89" presetID="10" presetClass="entr" presetSubtype="0" fill="hold" nodeType="withEffect">
                                  <p:stCondLst>
                                    <p:cond delay="0"/>
                                  </p:stCondLst>
                                  <p:childTnLst>
                                    <p:set>
                                      <p:cBhvr>
                                        <p:cTn id="90" dur="1" fill="hold">
                                          <p:stCondLst>
                                            <p:cond delay="0"/>
                                          </p:stCondLst>
                                        </p:cTn>
                                        <p:tgtEl>
                                          <p:spTgt spid="13"/>
                                        </p:tgtEl>
                                        <p:attrNameLst>
                                          <p:attrName>style.visibility</p:attrName>
                                        </p:attrNameLst>
                                      </p:cBhvr>
                                      <p:to>
                                        <p:strVal val="visible"/>
                                      </p:to>
                                    </p:set>
                                    <p:animEffect transition="in" filter="fade">
                                      <p:cBhvr>
                                        <p:cTn id="9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uiExpand="1">
        <p:bldSub>
          <a:bldDgm bld="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graphicFrame>
        <p:nvGraphicFramePr>
          <p:cNvPr id="18" name="Content Placeholder 17">
            <a:extLst>
              <a:ext uri="{FF2B5EF4-FFF2-40B4-BE49-F238E27FC236}">
                <a16:creationId xmlns:a16="http://schemas.microsoft.com/office/drawing/2014/main" id="{2E64CF74-0131-2FBC-A2C1-D21156B02906}"/>
              </a:ext>
            </a:extLst>
          </p:cNvPr>
          <p:cNvGraphicFramePr>
            <a:graphicFrameLocks noGrp="1"/>
          </p:cNvGraphicFramePr>
          <p:nvPr>
            <p:ph sz="half" idx="14"/>
            <p:extLst>
              <p:ext uri="{D42A27DB-BD31-4B8C-83A1-F6EECF244321}">
                <p14:modId xmlns:p14="http://schemas.microsoft.com/office/powerpoint/2010/main" val="2726316681"/>
              </p:ext>
            </p:extLst>
          </p:nvPr>
        </p:nvGraphicFramePr>
        <p:xfrm>
          <a:off x="695712" y="2308860"/>
          <a:ext cx="5042148" cy="35652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6" descr="Css 3 Brands Color icon | Freepik">
            <a:extLst>
              <a:ext uri="{FF2B5EF4-FFF2-40B4-BE49-F238E27FC236}">
                <a16:creationId xmlns:a16="http://schemas.microsoft.com/office/drawing/2014/main" id="{1669292D-30C3-B44B-E733-D426D21C1CC1}"/>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960831" y="2517645"/>
            <a:ext cx="740873" cy="74087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8">
            <a:extLst>
              <a:ext uri="{FF2B5EF4-FFF2-40B4-BE49-F238E27FC236}">
                <a16:creationId xmlns:a16="http://schemas.microsoft.com/office/drawing/2014/main" id="{29C21AD8-506D-B777-1656-112CD91D8BAE}"/>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960830" y="3733660"/>
            <a:ext cx="740873" cy="74087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2" descr="JavaScript Logo, symbol, meaning, history, PNG, brand">
            <a:extLst>
              <a:ext uri="{FF2B5EF4-FFF2-40B4-BE49-F238E27FC236}">
                <a16:creationId xmlns:a16="http://schemas.microsoft.com/office/drawing/2014/main" id="{C10AF902-62AB-3E5F-400F-0FFB80CB5F11}"/>
              </a:ext>
            </a:extLst>
          </p:cNvPr>
          <p:cNvPicPr>
            <a:picLocks noChangeAspect="1"/>
          </p:cNvPicPr>
          <p:nvPr/>
        </p:nvPicPr>
        <p:blipFill rotWithShape="1">
          <a:blip r:embed="rId10">
            <a:extLst>
              <a:ext uri="{28A0092B-C50C-407E-A947-70E740481C1C}">
                <a14:useLocalDpi xmlns:a14="http://schemas.microsoft.com/office/drawing/2010/main" val="0"/>
              </a:ext>
            </a:extLst>
          </a:blip>
          <a:srcRect l="27409" t="-1008" r="28887" b="1008"/>
          <a:stretch>
            <a:fillRect/>
          </a:stretch>
        </p:blipFill>
        <p:spPr bwMode="auto">
          <a:xfrm>
            <a:off x="1029661" y="4888149"/>
            <a:ext cx="603214" cy="74087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9" name="Content Placeholder 17">
            <a:extLst>
              <a:ext uri="{FF2B5EF4-FFF2-40B4-BE49-F238E27FC236}">
                <a16:creationId xmlns:a16="http://schemas.microsoft.com/office/drawing/2014/main" id="{15F372D7-140C-38DE-FFEC-1FCCEF4613D1}"/>
              </a:ext>
            </a:extLst>
          </p:cNvPr>
          <p:cNvGraphicFramePr>
            <a:graphicFrameLocks/>
          </p:cNvGraphicFramePr>
          <p:nvPr>
            <p:extLst>
              <p:ext uri="{D42A27DB-BD31-4B8C-83A1-F6EECF244321}">
                <p14:modId xmlns:p14="http://schemas.microsoft.com/office/powerpoint/2010/main" val="968329739"/>
              </p:ext>
            </p:extLst>
          </p:nvPr>
        </p:nvGraphicFramePr>
        <p:xfrm>
          <a:off x="6326892" y="2308858"/>
          <a:ext cx="5042148" cy="3565207"/>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pic>
        <p:nvPicPr>
          <p:cNvPr id="20" name="Picture 26" descr="Python Logo, Programming Language, Computer Programming, Python Programming  Basics For Absolute Beginners, Scripting Language, Source Code, Php, Code  Climate Inc transparent background PNG clipart | HiClipart">
            <a:extLst>
              <a:ext uri="{FF2B5EF4-FFF2-40B4-BE49-F238E27FC236}">
                <a16:creationId xmlns:a16="http://schemas.microsoft.com/office/drawing/2014/main" id="{6393DDC4-2D1B-D86E-F688-DFD15E4DD5EB}"/>
              </a:ext>
            </a:extLst>
          </p:cNvPr>
          <p:cNvPicPr>
            <a:picLocks noChangeAspect="1" noChangeArrowheads="1"/>
          </p:cNvPicPr>
          <p:nvPr/>
        </p:nvPicPr>
        <p:blipFill rotWithShape="1">
          <a:blip r:embed="rId16">
            <a:extLst>
              <a:ext uri="{28A0092B-C50C-407E-A947-70E740481C1C}">
                <a14:useLocalDpi xmlns:a14="http://schemas.microsoft.com/office/drawing/2010/main" val="0"/>
              </a:ext>
            </a:extLst>
          </a:blip>
          <a:srcRect l="3732" t="5394" r="3732" b="3561"/>
          <a:stretch>
            <a:fillRect/>
          </a:stretch>
        </p:blipFill>
        <p:spPr bwMode="auto">
          <a:xfrm>
            <a:off x="10384943" y="2555770"/>
            <a:ext cx="675517" cy="664622"/>
          </a:xfrm>
          <a:prstGeom prst="round2DiagRect">
            <a:avLst/>
          </a:prstGeom>
          <a:noFill/>
          <a:extLst>
            <a:ext uri="{909E8E84-426E-40DD-AFC4-6F175D3DCCD1}">
              <a14:hiddenFill xmlns:a14="http://schemas.microsoft.com/office/drawing/2010/main">
                <a:solidFill>
                  <a:srgbClr val="FFFFFF"/>
                </a:solidFill>
              </a14:hiddenFill>
            </a:ext>
          </a:extLst>
        </p:spPr>
      </p:pic>
      <p:pic>
        <p:nvPicPr>
          <p:cNvPr id="21" name="Picture 32" descr="Django Development - Png Transparent Django Logo, Png Download - vhv">
            <a:extLst>
              <a:ext uri="{FF2B5EF4-FFF2-40B4-BE49-F238E27FC236}">
                <a16:creationId xmlns:a16="http://schemas.microsoft.com/office/drawing/2014/main" id="{9FD5C92A-82A9-FB49-D98D-1BE929329E14}"/>
              </a:ext>
            </a:extLst>
          </p:cNvPr>
          <p:cNvPicPr>
            <a:picLocks noChangeAspect="1" noChangeArrowheads="1"/>
          </p:cNvPicPr>
          <p:nvPr/>
        </p:nvPicPr>
        <p:blipFill rotWithShape="1">
          <a:blip r:embed="rId17">
            <a:extLst>
              <a:ext uri="{28A0092B-C50C-407E-A947-70E740481C1C}">
                <a14:useLocalDpi xmlns:a14="http://schemas.microsoft.com/office/drawing/2010/main" val="0"/>
              </a:ext>
            </a:extLst>
          </a:blip>
          <a:srcRect l="25014" t="11743" r="24918" b="12987"/>
          <a:stretch>
            <a:fillRect/>
          </a:stretch>
        </p:blipFill>
        <p:spPr bwMode="auto">
          <a:xfrm>
            <a:off x="10384943" y="3760224"/>
            <a:ext cx="675517" cy="662473"/>
          </a:xfrm>
          <a:prstGeom prst="round2DiagRect">
            <a:avLst/>
          </a:prstGeom>
          <a:noFill/>
          <a:extLst>
            <a:ext uri="{909E8E84-426E-40DD-AFC4-6F175D3DCCD1}">
              <a14:hiddenFill xmlns:a14="http://schemas.microsoft.com/office/drawing/2010/main">
                <a:solidFill>
                  <a:srgbClr val="FFFFFF"/>
                </a:solidFill>
              </a14:hiddenFill>
            </a:ext>
          </a:extLst>
        </p:spPr>
      </p:pic>
      <p:pic>
        <p:nvPicPr>
          <p:cNvPr id="22" name="Picture 28" descr="Create a Database with SQLite, a short introduction">
            <a:extLst>
              <a:ext uri="{FF2B5EF4-FFF2-40B4-BE49-F238E27FC236}">
                <a16:creationId xmlns:a16="http://schemas.microsoft.com/office/drawing/2014/main" id="{2622BB95-257C-E477-E6A8-271D244B15F5}"/>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0258327" y="5026149"/>
            <a:ext cx="928748" cy="464874"/>
          </a:xfrm>
          <a:prstGeom prst="round2DiagRect">
            <a:avLst/>
          </a:prstGeom>
          <a:noFill/>
          <a:extLst>
            <a:ext uri="{909E8E84-426E-40DD-AFC4-6F175D3DCCD1}">
              <a14:hiddenFill xmlns:a14="http://schemas.microsoft.com/office/drawing/2010/main">
                <a:solidFill>
                  <a:srgbClr val="FFFFFF"/>
                </a:solidFill>
              </a14:hiddenFill>
            </a:ext>
          </a:extLst>
        </p:spPr>
      </p:pic>
      <p:sp>
        <p:nvSpPr>
          <p:cNvPr id="23" name="Title 1">
            <a:extLst>
              <a:ext uri="{FF2B5EF4-FFF2-40B4-BE49-F238E27FC236}">
                <a16:creationId xmlns:a16="http://schemas.microsoft.com/office/drawing/2014/main" id="{F54E4E6E-FA7C-6DE1-8B11-05E5000FC799}"/>
              </a:ext>
            </a:extLst>
          </p:cNvPr>
          <p:cNvSpPr>
            <a:spLocks noGrp="1"/>
          </p:cNvSpPr>
          <p:nvPr>
            <p:ph type="title"/>
          </p:nvPr>
        </p:nvSpPr>
        <p:spPr>
          <a:xfrm>
            <a:off x="3708276" y="1191272"/>
            <a:ext cx="4775448" cy="696357"/>
          </a:xfrm>
          <a:noFill/>
        </p:spPr>
        <p:txBody>
          <a:bodyPr/>
          <a:lstStyle/>
          <a:p>
            <a:r>
              <a:rPr lang="en-US" dirty="0"/>
              <a:t>Technology Used </a:t>
            </a:r>
          </a:p>
        </p:txBody>
      </p:sp>
      <p:pic>
        <p:nvPicPr>
          <p:cNvPr id="24" name="Picture 23" descr="A close up of a logo&#10;&#10;Description automatically generated">
            <a:extLst>
              <a:ext uri="{FF2B5EF4-FFF2-40B4-BE49-F238E27FC236}">
                <a16:creationId xmlns:a16="http://schemas.microsoft.com/office/drawing/2014/main" id="{4DF0576E-7EFD-8F31-3E87-F3614568E50B}"/>
              </a:ext>
            </a:extLst>
          </p:cNvPr>
          <p:cNvPicPr>
            <a:picLocks noChangeAspect="1"/>
          </p:cNvPicPr>
          <p:nvPr/>
        </p:nvPicPr>
        <p:blipFill>
          <a:blip r:embed="rId19"/>
          <a:stretch>
            <a:fillRect/>
          </a:stretch>
        </p:blipFill>
        <p:spPr>
          <a:xfrm>
            <a:off x="857468" y="447341"/>
            <a:ext cx="1926070" cy="626440"/>
          </a:xfrm>
          <a:prstGeom prst="rect">
            <a:avLst/>
          </a:prstGeom>
        </p:spPr>
      </p:pic>
    </p:spTree>
    <p:extLst>
      <p:ext uri="{BB962C8B-B14F-4D97-AF65-F5344CB8AC3E}">
        <p14:creationId xmlns:p14="http://schemas.microsoft.com/office/powerpoint/2010/main" val="729609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childTnLst>
                          </p:cTn>
                        </p:par>
                        <p:par>
                          <p:cTn id="11" fill="hold">
                            <p:stCondLst>
                              <p:cond delay="500"/>
                            </p:stCondLst>
                            <p:childTnLst>
                              <p:par>
                                <p:cTn id="12" presetID="2" presetClass="entr" presetSubtype="4"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additive="base">
                                        <p:cTn id="14" dur="500" fill="hold"/>
                                        <p:tgtEl>
                                          <p:spTgt spid="13"/>
                                        </p:tgtEl>
                                        <p:attrNameLst>
                                          <p:attrName>ppt_x</p:attrName>
                                        </p:attrNameLst>
                                      </p:cBhvr>
                                      <p:tavLst>
                                        <p:tav tm="0">
                                          <p:val>
                                            <p:strVal val="#ppt_x"/>
                                          </p:val>
                                        </p:tav>
                                        <p:tav tm="100000">
                                          <p:val>
                                            <p:strVal val="#ppt_x"/>
                                          </p:val>
                                        </p:tav>
                                      </p:tavLst>
                                    </p:anim>
                                    <p:anim calcmode="lin" valueType="num">
                                      <p:cBhvr additive="base">
                                        <p:cTn id="15" dur="500" fill="hold"/>
                                        <p:tgtEl>
                                          <p:spTgt spid="13"/>
                                        </p:tgtEl>
                                        <p:attrNameLst>
                                          <p:attrName>ppt_y</p:attrName>
                                        </p:attrNameLst>
                                      </p:cBhvr>
                                      <p:tavLst>
                                        <p:tav tm="0">
                                          <p:val>
                                            <p:strVal val="1+#ppt_h/2"/>
                                          </p:val>
                                        </p:tav>
                                        <p:tav tm="100000">
                                          <p:val>
                                            <p:strVal val="#ppt_y"/>
                                          </p:val>
                                        </p:tav>
                                      </p:tavLst>
                                    </p:anim>
                                  </p:childTnLst>
                                </p:cTn>
                              </p:par>
                            </p:childTnLst>
                          </p:cTn>
                        </p:par>
                        <p:par>
                          <p:cTn id="16" fill="hold">
                            <p:stCondLst>
                              <p:cond delay="1000"/>
                            </p:stCondLst>
                            <p:childTnLst>
                              <p:par>
                                <p:cTn id="17" presetID="2" presetClass="entr" presetSubtype="4"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 presetClass="entr" presetSubtype="4" fill="hold" nodeType="afterEffect">
                                  <p:stCondLst>
                                    <p:cond delay="0"/>
                                  </p:stCondLst>
                                  <p:childTnLst>
                                    <p:set>
                                      <p:cBhvr>
                                        <p:cTn id="23" dur="1" fill="hold">
                                          <p:stCondLst>
                                            <p:cond delay="0"/>
                                          </p:stCondLst>
                                        </p:cTn>
                                        <p:tgtEl>
                                          <p:spTgt spid="14"/>
                                        </p:tgtEl>
                                        <p:attrNameLst>
                                          <p:attrName>style.visibility</p:attrName>
                                        </p:attrNameLst>
                                      </p:cBhvr>
                                      <p:to>
                                        <p:strVal val="visible"/>
                                      </p:to>
                                    </p:set>
                                    <p:anim calcmode="lin" valueType="num">
                                      <p:cBhvr additive="base">
                                        <p:cTn id="24" dur="500" fill="hold"/>
                                        <p:tgtEl>
                                          <p:spTgt spid="14"/>
                                        </p:tgtEl>
                                        <p:attrNameLst>
                                          <p:attrName>ppt_x</p:attrName>
                                        </p:attrNameLst>
                                      </p:cBhvr>
                                      <p:tavLst>
                                        <p:tav tm="0">
                                          <p:val>
                                            <p:strVal val="#ppt_x"/>
                                          </p:val>
                                        </p:tav>
                                        <p:tav tm="100000">
                                          <p:val>
                                            <p:strVal val="#ppt_x"/>
                                          </p:val>
                                        </p:tav>
                                      </p:tavLst>
                                    </p:anim>
                                    <p:anim calcmode="lin" valueType="num">
                                      <p:cBhvr additive="base">
                                        <p:cTn id="25" dur="500" fill="hold"/>
                                        <p:tgtEl>
                                          <p:spTgt spid="14"/>
                                        </p:tgtEl>
                                        <p:attrNameLst>
                                          <p:attrName>ppt_y</p:attrName>
                                        </p:attrNameLst>
                                      </p:cBhvr>
                                      <p:tavLst>
                                        <p:tav tm="0">
                                          <p:val>
                                            <p:strVal val="1+#ppt_h/2"/>
                                          </p:val>
                                        </p:tav>
                                        <p:tav tm="100000">
                                          <p:val>
                                            <p:strVal val="#ppt_y"/>
                                          </p:val>
                                        </p:tav>
                                      </p:tavLst>
                                    </p:anim>
                                  </p:childTnLst>
                                </p:cTn>
                              </p:par>
                            </p:childTnLst>
                          </p:cTn>
                        </p:par>
                        <p:par>
                          <p:cTn id="26" fill="hold">
                            <p:stCondLst>
                              <p:cond delay="2000"/>
                            </p:stCondLst>
                            <p:childTnLst>
                              <p:par>
                                <p:cTn id="27" presetID="2" presetClass="entr" presetSubtype="8" fill="hold" grpId="0" nodeType="afterEffect">
                                  <p:stCondLst>
                                    <p:cond delay="0"/>
                                  </p:stCondLst>
                                  <p:childTnLst>
                                    <p:set>
                                      <p:cBhvr>
                                        <p:cTn id="28" dur="1" fill="hold">
                                          <p:stCondLst>
                                            <p:cond delay="0"/>
                                          </p:stCondLst>
                                        </p:cTn>
                                        <p:tgtEl>
                                          <p:spTgt spid="18">
                                            <p:graphicEl>
                                              <a:dgm id="{6D7FD8CE-1F3D-473E-9005-32BA119CE1AA}"/>
                                            </p:graphicEl>
                                          </p:spTgt>
                                        </p:tgtEl>
                                        <p:attrNameLst>
                                          <p:attrName>style.visibility</p:attrName>
                                        </p:attrNameLst>
                                      </p:cBhvr>
                                      <p:to>
                                        <p:strVal val="visible"/>
                                      </p:to>
                                    </p:set>
                                    <p:anim calcmode="lin" valueType="num">
                                      <p:cBhvr additive="base">
                                        <p:cTn id="29" dur="500" fill="hold"/>
                                        <p:tgtEl>
                                          <p:spTgt spid="18">
                                            <p:graphicEl>
                                              <a:dgm id="{6D7FD8CE-1F3D-473E-9005-32BA119CE1AA}"/>
                                            </p:graphic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18">
                                            <p:graphicEl>
                                              <a:dgm id="{6D7FD8CE-1F3D-473E-9005-32BA119CE1AA}"/>
                                            </p:graphicEl>
                                          </p:spTgt>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18">
                                            <p:graphicEl>
                                              <a:dgm id="{69788F8A-17CB-450D-BC06-8090F5DF2CA7}"/>
                                            </p:graphicEl>
                                          </p:spTgt>
                                        </p:tgtEl>
                                        <p:attrNameLst>
                                          <p:attrName>style.visibility</p:attrName>
                                        </p:attrNameLst>
                                      </p:cBhvr>
                                      <p:to>
                                        <p:strVal val="visible"/>
                                      </p:to>
                                    </p:set>
                                    <p:anim calcmode="lin" valueType="num">
                                      <p:cBhvr additive="base">
                                        <p:cTn id="33" dur="500" fill="hold"/>
                                        <p:tgtEl>
                                          <p:spTgt spid="18">
                                            <p:graphicEl>
                                              <a:dgm id="{69788F8A-17CB-450D-BC06-8090F5DF2CA7}"/>
                                            </p:graphic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18">
                                            <p:graphicEl>
                                              <a:dgm id="{69788F8A-17CB-450D-BC06-8090F5DF2CA7}"/>
                                            </p:graphicEl>
                                          </p:spTgt>
                                        </p:tgtEl>
                                        <p:attrNameLst>
                                          <p:attrName>ppt_y</p:attrName>
                                        </p:attrNameLst>
                                      </p:cBhvr>
                                      <p:tavLst>
                                        <p:tav tm="0">
                                          <p:val>
                                            <p:strVal val="#ppt_y"/>
                                          </p:val>
                                        </p:tav>
                                        <p:tav tm="100000">
                                          <p:val>
                                            <p:strVal val="#ppt_y"/>
                                          </p:val>
                                        </p:tav>
                                      </p:tavLst>
                                    </p:anim>
                                  </p:childTnLst>
                                </p:cTn>
                              </p:par>
                            </p:childTnLst>
                          </p:cTn>
                        </p:par>
                        <p:par>
                          <p:cTn id="35" fill="hold">
                            <p:stCondLst>
                              <p:cond delay="2500"/>
                            </p:stCondLst>
                            <p:childTnLst>
                              <p:par>
                                <p:cTn id="36" presetID="2" presetClass="entr" presetSubtype="8" fill="hold" grpId="0" nodeType="afterEffect">
                                  <p:stCondLst>
                                    <p:cond delay="0"/>
                                  </p:stCondLst>
                                  <p:childTnLst>
                                    <p:set>
                                      <p:cBhvr>
                                        <p:cTn id="37" dur="1" fill="hold">
                                          <p:stCondLst>
                                            <p:cond delay="0"/>
                                          </p:stCondLst>
                                        </p:cTn>
                                        <p:tgtEl>
                                          <p:spTgt spid="18">
                                            <p:graphicEl>
                                              <a:dgm id="{32A6DEDA-E3FD-4078-AA50-FFC51E62108D}"/>
                                            </p:graphicEl>
                                          </p:spTgt>
                                        </p:tgtEl>
                                        <p:attrNameLst>
                                          <p:attrName>style.visibility</p:attrName>
                                        </p:attrNameLst>
                                      </p:cBhvr>
                                      <p:to>
                                        <p:strVal val="visible"/>
                                      </p:to>
                                    </p:set>
                                    <p:anim calcmode="lin" valueType="num">
                                      <p:cBhvr additive="base">
                                        <p:cTn id="38" dur="500" fill="hold"/>
                                        <p:tgtEl>
                                          <p:spTgt spid="18">
                                            <p:graphicEl>
                                              <a:dgm id="{32A6DEDA-E3FD-4078-AA50-FFC51E62108D}"/>
                                            </p:graphic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18">
                                            <p:graphicEl>
                                              <a:dgm id="{32A6DEDA-E3FD-4078-AA50-FFC51E62108D}"/>
                                            </p:graphicEl>
                                          </p:spTgt>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stCondLst>
                                    <p:cond delay="0"/>
                                  </p:stCondLst>
                                  <p:childTnLst>
                                    <p:set>
                                      <p:cBhvr>
                                        <p:cTn id="41" dur="1" fill="hold">
                                          <p:stCondLst>
                                            <p:cond delay="0"/>
                                          </p:stCondLst>
                                        </p:cTn>
                                        <p:tgtEl>
                                          <p:spTgt spid="18">
                                            <p:graphicEl>
                                              <a:dgm id="{D0ED6862-4857-4904-B6DA-3FEA2D2B8F0F}"/>
                                            </p:graphicEl>
                                          </p:spTgt>
                                        </p:tgtEl>
                                        <p:attrNameLst>
                                          <p:attrName>style.visibility</p:attrName>
                                        </p:attrNameLst>
                                      </p:cBhvr>
                                      <p:to>
                                        <p:strVal val="visible"/>
                                      </p:to>
                                    </p:set>
                                    <p:anim calcmode="lin" valueType="num">
                                      <p:cBhvr additive="base">
                                        <p:cTn id="42" dur="500" fill="hold"/>
                                        <p:tgtEl>
                                          <p:spTgt spid="18">
                                            <p:graphicEl>
                                              <a:dgm id="{D0ED6862-4857-4904-B6DA-3FEA2D2B8F0F}"/>
                                            </p:graphicEl>
                                          </p:spTgt>
                                        </p:tgtEl>
                                        <p:attrNameLst>
                                          <p:attrName>ppt_x</p:attrName>
                                        </p:attrNameLst>
                                      </p:cBhvr>
                                      <p:tavLst>
                                        <p:tav tm="0">
                                          <p:val>
                                            <p:strVal val="0-#ppt_w/2"/>
                                          </p:val>
                                        </p:tav>
                                        <p:tav tm="100000">
                                          <p:val>
                                            <p:strVal val="#ppt_x"/>
                                          </p:val>
                                        </p:tav>
                                      </p:tavLst>
                                    </p:anim>
                                    <p:anim calcmode="lin" valueType="num">
                                      <p:cBhvr additive="base">
                                        <p:cTn id="43" dur="500" fill="hold"/>
                                        <p:tgtEl>
                                          <p:spTgt spid="18">
                                            <p:graphicEl>
                                              <a:dgm id="{D0ED6862-4857-4904-B6DA-3FEA2D2B8F0F}"/>
                                            </p:graphicEl>
                                          </p:spTgt>
                                        </p:tgtEl>
                                        <p:attrNameLst>
                                          <p:attrName>ppt_y</p:attrName>
                                        </p:attrNameLst>
                                      </p:cBhvr>
                                      <p:tavLst>
                                        <p:tav tm="0">
                                          <p:val>
                                            <p:strVal val="#ppt_y"/>
                                          </p:val>
                                        </p:tav>
                                        <p:tav tm="100000">
                                          <p:val>
                                            <p:strVal val="#ppt_y"/>
                                          </p:val>
                                        </p:tav>
                                      </p:tavLst>
                                    </p:anim>
                                  </p:childTnLst>
                                </p:cTn>
                              </p:par>
                            </p:childTnLst>
                          </p:cTn>
                        </p:par>
                        <p:par>
                          <p:cTn id="44" fill="hold">
                            <p:stCondLst>
                              <p:cond delay="3000"/>
                            </p:stCondLst>
                            <p:childTnLst>
                              <p:par>
                                <p:cTn id="45" presetID="2" presetClass="entr" presetSubtype="8" fill="hold" grpId="0" nodeType="afterEffect">
                                  <p:stCondLst>
                                    <p:cond delay="0"/>
                                  </p:stCondLst>
                                  <p:childTnLst>
                                    <p:set>
                                      <p:cBhvr>
                                        <p:cTn id="46" dur="1" fill="hold">
                                          <p:stCondLst>
                                            <p:cond delay="0"/>
                                          </p:stCondLst>
                                        </p:cTn>
                                        <p:tgtEl>
                                          <p:spTgt spid="18">
                                            <p:graphicEl>
                                              <a:dgm id="{BEF1F28B-35C2-434D-9D26-22BDB76D08AB}"/>
                                            </p:graphicEl>
                                          </p:spTgt>
                                        </p:tgtEl>
                                        <p:attrNameLst>
                                          <p:attrName>style.visibility</p:attrName>
                                        </p:attrNameLst>
                                      </p:cBhvr>
                                      <p:to>
                                        <p:strVal val="visible"/>
                                      </p:to>
                                    </p:set>
                                    <p:anim calcmode="lin" valueType="num">
                                      <p:cBhvr additive="base">
                                        <p:cTn id="47" dur="500" fill="hold"/>
                                        <p:tgtEl>
                                          <p:spTgt spid="18">
                                            <p:graphicEl>
                                              <a:dgm id="{BEF1F28B-35C2-434D-9D26-22BDB76D08AB}"/>
                                            </p:graphicEl>
                                          </p:spTgt>
                                        </p:tgtEl>
                                        <p:attrNameLst>
                                          <p:attrName>ppt_x</p:attrName>
                                        </p:attrNameLst>
                                      </p:cBhvr>
                                      <p:tavLst>
                                        <p:tav tm="0">
                                          <p:val>
                                            <p:strVal val="0-#ppt_w/2"/>
                                          </p:val>
                                        </p:tav>
                                        <p:tav tm="100000">
                                          <p:val>
                                            <p:strVal val="#ppt_x"/>
                                          </p:val>
                                        </p:tav>
                                      </p:tavLst>
                                    </p:anim>
                                    <p:anim calcmode="lin" valueType="num">
                                      <p:cBhvr additive="base">
                                        <p:cTn id="48" dur="500" fill="hold"/>
                                        <p:tgtEl>
                                          <p:spTgt spid="18">
                                            <p:graphicEl>
                                              <a:dgm id="{BEF1F28B-35C2-434D-9D26-22BDB76D08AB}"/>
                                            </p:graphicEl>
                                          </p:spTgt>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18">
                                            <p:graphicEl>
                                              <a:dgm id="{778EA70B-D0A5-4417-9AF1-9E64D354B445}"/>
                                            </p:graphicEl>
                                          </p:spTgt>
                                        </p:tgtEl>
                                        <p:attrNameLst>
                                          <p:attrName>style.visibility</p:attrName>
                                        </p:attrNameLst>
                                      </p:cBhvr>
                                      <p:to>
                                        <p:strVal val="visible"/>
                                      </p:to>
                                    </p:set>
                                    <p:anim calcmode="lin" valueType="num">
                                      <p:cBhvr additive="base">
                                        <p:cTn id="51" dur="500" fill="hold"/>
                                        <p:tgtEl>
                                          <p:spTgt spid="18">
                                            <p:graphicEl>
                                              <a:dgm id="{778EA70B-D0A5-4417-9AF1-9E64D354B445}"/>
                                            </p:graphicEl>
                                          </p:spTgt>
                                        </p:tgtEl>
                                        <p:attrNameLst>
                                          <p:attrName>ppt_x</p:attrName>
                                        </p:attrNameLst>
                                      </p:cBhvr>
                                      <p:tavLst>
                                        <p:tav tm="0">
                                          <p:val>
                                            <p:strVal val="0-#ppt_w/2"/>
                                          </p:val>
                                        </p:tav>
                                        <p:tav tm="100000">
                                          <p:val>
                                            <p:strVal val="#ppt_x"/>
                                          </p:val>
                                        </p:tav>
                                      </p:tavLst>
                                    </p:anim>
                                    <p:anim calcmode="lin" valueType="num">
                                      <p:cBhvr additive="base">
                                        <p:cTn id="52" dur="500" fill="hold"/>
                                        <p:tgtEl>
                                          <p:spTgt spid="18">
                                            <p:graphicEl>
                                              <a:dgm id="{778EA70B-D0A5-4417-9AF1-9E64D354B445}"/>
                                            </p:graphicEl>
                                          </p:spTgt>
                                        </p:tgtEl>
                                        <p:attrNameLst>
                                          <p:attrName>ppt_y</p:attrName>
                                        </p:attrNameLst>
                                      </p:cBhvr>
                                      <p:tavLst>
                                        <p:tav tm="0">
                                          <p:val>
                                            <p:strVal val="#ppt_y"/>
                                          </p:val>
                                        </p:tav>
                                        <p:tav tm="100000">
                                          <p:val>
                                            <p:strVal val="#ppt_y"/>
                                          </p:val>
                                        </p:tav>
                                      </p:tavLst>
                                    </p:anim>
                                  </p:childTnLst>
                                </p:cTn>
                              </p:par>
                            </p:childTnLst>
                          </p:cTn>
                        </p:par>
                        <p:par>
                          <p:cTn id="53" fill="hold">
                            <p:stCondLst>
                              <p:cond delay="3500"/>
                            </p:stCondLst>
                            <p:childTnLst>
                              <p:par>
                                <p:cTn id="54" presetID="2" presetClass="entr" presetSubtype="1" fill="hold" nodeType="afterEffect">
                                  <p:stCondLst>
                                    <p:cond delay="0"/>
                                  </p:stCondLst>
                                  <p:childTnLst>
                                    <p:set>
                                      <p:cBhvr>
                                        <p:cTn id="55" dur="1" fill="hold">
                                          <p:stCondLst>
                                            <p:cond delay="0"/>
                                          </p:stCondLst>
                                        </p:cTn>
                                        <p:tgtEl>
                                          <p:spTgt spid="20"/>
                                        </p:tgtEl>
                                        <p:attrNameLst>
                                          <p:attrName>style.visibility</p:attrName>
                                        </p:attrNameLst>
                                      </p:cBhvr>
                                      <p:to>
                                        <p:strVal val="visible"/>
                                      </p:to>
                                    </p:set>
                                    <p:anim calcmode="lin" valueType="num">
                                      <p:cBhvr additive="base">
                                        <p:cTn id="56" dur="500" fill="hold"/>
                                        <p:tgtEl>
                                          <p:spTgt spid="20"/>
                                        </p:tgtEl>
                                        <p:attrNameLst>
                                          <p:attrName>ppt_x</p:attrName>
                                        </p:attrNameLst>
                                      </p:cBhvr>
                                      <p:tavLst>
                                        <p:tav tm="0">
                                          <p:val>
                                            <p:strVal val="#ppt_x"/>
                                          </p:val>
                                        </p:tav>
                                        <p:tav tm="100000">
                                          <p:val>
                                            <p:strVal val="#ppt_x"/>
                                          </p:val>
                                        </p:tav>
                                      </p:tavLst>
                                    </p:anim>
                                    <p:anim calcmode="lin" valueType="num">
                                      <p:cBhvr additive="base">
                                        <p:cTn id="57" dur="500" fill="hold"/>
                                        <p:tgtEl>
                                          <p:spTgt spid="20"/>
                                        </p:tgtEl>
                                        <p:attrNameLst>
                                          <p:attrName>ppt_y</p:attrName>
                                        </p:attrNameLst>
                                      </p:cBhvr>
                                      <p:tavLst>
                                        <p:tav tm="0">
                                          <p:val>
                                            <p:strVal val="0-#ppt_h/2"/>
                                          </p:val>
                                        </p:tav>
                                        <p:tav tm="100000">
                                          <p:val>
                                            <p:strVal val="#ppt_y"/>
                                          </p:val>
                                        </p:tav>
                                      </p:tavLst>
                                    </p:anim>
                                  </p:childTnLst>
                                </p:cTn>
                              </p:par>
                            </p:childTnLst>
                          </p:cTn>
                        </p:par>
                        <p:par>
                          <p:cTn id="58" fill="hold">
                            <p:stCondLst>
                              <p:cond delay="4000"/>
                            </p:stCondLst>
                            <p:childTnLst>
                              <p:par>
                                <p:cTn id="59" presetID="2" presetClass="entr" presetSubtype="1" fill="hold" nodeType="afterEffect">
                                  <p:stCondLst>
                                    <p:cond delay="0"/>
                                  </p:stCondLst>
                                  <p:childTnLst>
                                    <p:set>
                                      <p:cBhvr>
                                        <p:cTn id="60" dur="1" fill="hold">
                                          <p:stCondLst>
                                            <p:cond delay="0"/>
                                          </p:stCondLst>
                                        </p:cTn>
                                        <p:tgtEl>
                                          <p:spTgt spid="21"/>
                                        </p:tgtEl>
                                        <p:attrNameLst>
                                          <p:attrName>style.visibility</p:attrName>
                                        </p:attrNameLst>
                                      </p:cBhvr>
                                      <p:to>
                                        <p:strVal val="visible"/>
                                      </p:to>
                                    </p:set>
                                    <p:anim calcmode="lin" valueType="num">
                                      <p:cBhvr additive="base">
                                        <p:cTn id="61" dur="500" fill="hold"/>
                                        <p:tgtEl>
                                          <p:spTgt spid="21"/>
                                        </p:tgtEl>
                                        <p:attrNameLst>
                                          <p:attrName>ppt_x</p:attrName>
                                        </p:attrNameLst>
                                      </p:cBhvr>
                                      <p:tavLst>
                                        <p:tav tm="0">
                                          <p:val>
                                            <p:strVal val="#ppt_x"/>
                                          </p:val>
                                        </p:tav>
                                        <p:tav tm="100000">
                                          <p:val>
                                            <p:strVal val="#ppt_x"/>
                                          </p:val>
                                        </p:tav>
                                      </p:tavLst>
                                    </p:anim>
                                    <p:anim calcmode="lin" valueType="num">
                                      <p:cBhvr additive="base">
                                        <p:cTn id="62" dur="500" fill="hold"/>
                                        <p:tgtEl>
                                          <p:spTgt spid="21"/>
                                        </p:tgtEl>
                                        <p:attrNameLst>
                                          <p:attrName>ppt_y</p:attrName>
                                        </p:attrNameLst>
                                      </p:cBhvr>
                                      <p:tavLst>
                                        <p:tav tm="0">
                                          <p:val>
                                            <p:strVal val="0-#ppt_h/2"/>
                                          </p:val>
                                        </p:tav>
                                        <p:tav tm="100000">
                                          <p:val>
                                            <p:strVal val="#ppt_y"/>
                                          </p:val>
                                        </p:tav>
                                      </p:tavLst>
                                    </p:anim>
                                  </p:childTnLst>
                                </p:cTn>
                              </p:par>
                            </p:childTnLst>
                          </p:cTn>
                        </p:par>
                        <p:par>
                          <p:cTn id="63" fill="hold">
                            <p:stCondLst>
                              <p:cond delay="4500"/>
                            </p:stCondLst>
                            <p:childTnLst>
                              <p:par>
                                <p:cTn id="64" presetID="2" presetClass="entr" presetSubtype="1" fill="hold" nodeType="afterEffect">
                                  <p:stCondLst>
                                    <p:cond delay="0"/>
                                  </p:stCondLst>
                                  <p:childTnLst>
                                    <p:set>
                                      <p:cBhvr>
                                        <p:cTn id="65" dur="1" fill="hold">
                                          <p:stCondLst>
                                            <p:cond delay="0"/>
                                          </p:stCondLst>
                                        </p:cTn>
                                        <p:tgtEl>
                                          <p:spTgt spid="22"/>
                                        </p:tgtEl>
                                        <p:attrNameLst>
                                          <p:attrName>style.visibility</p:attrName>
                                        </p:attrNameLst>
                                      </p:cBhvr>
                                      <p:to>
                                        <p:strVal val="visible"/>
                                      </p:to>
                                    </p:set>
                                    <p:anim calcmode="lin" valueType="num">
                                      <p:cBhvr additive="base">
                                        <p:cTn id="66" dur="500" fill="hold"/>
                                        <p:tgtEl>
                                          <p:spTgt spid="22"/>
                                        </p:tgtEl>
                                        <p:attrNameLst>
                                          <p:attrName>ppt_x</p:attrName>
                                        </p:attrNameLst>
                                      </p:cBhvr>
                                      <p:tavLst>
                                        <p:tav tm="0">
                                          <p:val>
                                            <p:strVal val="#ppt_x"/>
                                          </p:val>
                                        </p:tav>
                                        <p:tav tm="100000">
                                          <p:val>
                                            <p:strVal val="#ppt_x"/>
                                          </p:val>
                                        </p:tav>
                                      </p:tavLst>
                                    </p:anim>
                                    <p:anim calcmode="lin" valueType="num">
                                      <p:cBhvr additive="base">
                                        <p:cTn id="67" dur="500" fill="hold"/>
                                        <p:tgtEl>
                                          <p:spTgt spid="22"/>
                                        </p:tgtEl>
                                        <p:attrNameLst>
                                          <p:attrName>ppt_y</p:attrName>
                                        </p:attrNameLst>
                                      </p:cBhvr>
                                      <p:tavLst>
                                        <p:tav tm="0">
                                          <p:val>
                                            <p:strVal val="0-#ppt_h/2"/>
                                          </p:val>
                                        </p:tav>
                                        <p:tav tm="100000">
                                          <p:val>
                                            <p:strVal val="#ppt_y"/>
                                          </p:val>
                                        </p:tav>
                                      </p:tavLst>
                                    </p:anim>
                                  </p:childTnLst>
                                </p:cTn>
                              </p:par>
                            </p:childTnLst>
                          </p:cTn>
                        </p:par>
                        <p:par>
                          <p:cTn id="68" fill="hold">
                            <p:stCondLst>
                              <p:cond delay="5000"/>
                            </p:stCondLst>
                            <p:childTnLst>
                              <p:par>
                                <p:cTn id="69" presetID="2" presetClass="entr" presetSubtype="2" fill="hold" grpId="0" nodeType="afterEffect">
                                  <p:stCondLst>
                                    <p:cond delay="0"/>
                                  </p:stCondLst>
                                  <p:childTnLst>
                                    <p:set>
                                      <p:cBhvr>
                                        <p:cTn id="70" dur="1" fill="hold">
                                          <p:stCondLst>
                                            <p:cond delay="0"/>
                                          </p:stCondLst>
                                        </p:cTn>
                                        <p:tgtEl>
                                          <p:spTgt spid="19">
                                            <p:graphicEl>
                                              <a:dgm id="{6D7FD8CE-1F3D-473E-9005-32BA119CE1AA}"/>
                                            </p:graphicEl>
                                          </p:spTgt>
                                        </p:tgtEl>
                                        <p:attrNameLst>
                                          <p:attrName>style.visibility</p:attrName>
                                        </p:attrNameLst>
                                      </p:cBhvr>
                                      <p:to>
                                        <p:strVal val="visible"/>
                                      </p:to>
                                    </p:set>
                                    <p:anim calcmode="lin" valueType="num">
                                      <p:cBhvr additive="base">
                                        <p:cTn id="71" dur="500" fill="hold"/>
                                        <p:tgtEl>
                                          <p:spTgt spid="19">
                                            <p:graphicEl>
                                              <a:dgm id="{6D7FD8CE-1F3D-473E-9005-32BA119CE1AA}"/>
                                            </p:graphicEl>
                                          </p:spTgt>
                                        </p:tgtEl>
                                        <p:attrNameLst>
                                          <p:attrName>ppt_x</p:attrName>
                                        </p:attrNameLst>
                                      </p:cBhvr>
                                      <p:tavLst>
                                        <p:tav tm="0">
                                          <p:val>
                                            <p:strVal val="1+#ppt_w/2"/>
                                          </p:val>
                                        </p:tav>
                                        <p:tav tm="100000">
                                          <p:val>
                                            <p:strVal val="#ppt_x"/>
                                          </p:val>
                                        </p:tav>
                                      </p:tavLst>
                                    </p:anim>
                                    <p:anim calcmode="lin" valueType="num">
                                      <p:cBhvr additive="base">
                                        <p:cTn id="72" dur="500" fill="hold"/>
                                        <p:tgtEl>
                                          <p:spTgt spid="19">
                                            <p:graphicEl>
                                              <a:dgm id="{6D7FD8CE-1F3D-473E-9005-32BA119CE1AA}"/>
                                            </p:graphicEl>
                                          </p:spTgt>
                                        </p:tgtEl>
                                        <p:attrNameLst>
                                          <p:attrName>ppt_y</p:attrName>
                                        </p:attrNameLst>
                                      </p:cBhvr>
                                      <p:tavLst>
                                        <p:tav tm="0">
                                          <p:val>
                                            <p:strVal val="#ppt_y"/>
                                          </p:val>
                                        </p:tav>
                                        <p:tav tm="100000">
                                          <p:val>
                                            <p:strVal val="#ppt_y"/>
                                          </p:val>
                                        </p:tav>
                                      </p:tavLst>
                                    </p:anim>
                                  </p:childTnLst>
                                </p:cTn>
                              </p:par>
                              <p:par>
                                <p:cTn id="73" presetID="2" presetClass="entr" presetSubtype="2" fill="hold" grpId="0" nodeType="withEffect">
                                  <p:stCondLst>
                                    <p:cond delay="0"/>
                                  </p:stCondLst>
                                  <p:childTnLst>
                                    <p:set>
                                      <p:cBhvr>
                                        <p:cTn id="74" dur="1" fill="hold">
                                          <p:stCondLst>
                                            <p:cond delay="0"/>
                                          </p:stCondLst>
                                        </p:cTn>
                                        <p:tgtEl>
                                          <p:spTgt spid="19">
                                            <p:graphicEl>
                                              <a:dgm id="{69788F8A-17CB-450D-BC06-8090F5DF2CA7}"/>
                                            </p:graphicEl>
                                          </p:spTgt>
                                        </p:tgtEl>
                                        <p:attrNameLst>
                                          <p:attrName>style.visibility</p:attrName>
                                        </p:attrNameLst>
                                      </p:cBhvr>
                                      <p:to>
                                        <p:strVal val="visible"/>
                                      </p:to>
                                    </p:set>
                                    <p:anim calcmode="lin" valueType="num">
                                      <p:cBhvr additive="base">
                                        <p:cTn id="75" dur="500" fill="hold"/>
                                        <p:tgtEl>
                                          <p:spTgt spid="19">
                                            <p:graphicEl>
                                              <a:dgm id="{69788F8A-17CB-450D-BC06-8090F5DF2CA7}"/>
                                            </p:graphicEl>
                                          </p:spTgt>
                                        </p:tgtEl>
                                        <p:attrNameLst>
                                          <p:attrName>ppt_x</p:attrName>
                                        </p:attrNameLst>
                                      </p:cBhvr>
                                      <p:tavLst>
                                        <p:tav tm="0">
                                          <p:val>
                                            <p:strVal val="1+#ppt_w/2"/>
                                          </p:val>
                                        </p:tav>
                                        <p:tav tm="100000">
                                          <p:val>
                                            <p:strVal val="#ppt_x"/>
                                          </p:val>
                                        </p:tav>
                                      </p:tavLst>
                                    </p:anim>
                                    <p:anim calcmode="lin" valueType="num">
                                      <p:cBhvr additive="base">
                                        <p:cTn id="76" dur="500" fill="hold"/>
                                        <p:tgtEl>
                                          <p:spTgt spid="19">
                                            <p:graphicEl>
                                              <a:dgm id="{69788F8A-17CB-450D-BC06-8090F5DF2CA7}"/>
                                            </p:graphicEl>
                                          </p:spTgt>
                                        </p:tgtEl>
                                        <p:attrNameLst>
                                          <p:attrName>ppt_y</p:attrName>
                                        </p:attrNameLst>
                                      </p:cBhvr>
                                      <p:tavLst>
                                        <p:tav tm="0">
                                          <p:val>
                                            <p:strVal val="#ppt_y"/>
                                          </p:val>
                                        </p:tav>
                                        <p:tav tm="100000">
                                          <p:val>
                                            <p:strVal val="#ppt_y"/>
                                          </p:val>
                                        </p:tav>
                                      </p:tavLst>
                                    </p:anim>
                                  </p:childTnLst>
                                </p:cTn>
                              </p:par>
                            </p:childTnLst>
                          </p:cTn>
                        </p:par>
                        <p:par>
                          <p:cTn id="77" fill="hold">
                            <p:stCondLst>
                              <p:cond delay="5500"/>
                            </p:stCondLst>
                            <p:childTnLst>
                              <p:par>
                                <p:cTn id="78" presetID="2" presetClass="entr" presetSubtype="2" fill="hold" grpId="0" nodeType="afterEffect">
                                  <p:stCondLst>
                                    <p:cond delay="0"/>
                                  </p:stCondLst>
                                  <p:childTnLst>
                                    <p:set>
                                      <p:cBhvr>
                                        <p:cTn id="79" dur="1" fill="hold">
                                          <p:stCondLst>
                                            <p:cond delay="0"/>
                                          </p:stCondLst>
                                        </p:cTn>
                                        <p:tgtEl>
                                          <p:spTgt spid="19">
                                            <p:graphicEl>
                                              <a:dgm id="{32A6DEDA-E3FD-4078-AA50-FFC51E62108D}"/>
                                            </p:graphicEl>
                                          </p:spTgt>
                                        </p:tgtEl>
                                        <p:attrNameLst>
                                          <p:attrName>style.visibility</p:attrName>
                                        </p:attrNameLst>
                                      </p:cBhvr>
                                      <p:to>
                                        <p:strVal val="visible"/>
                                      </p:to>
                                    </p:set>
                                    <p:anim calcmode="lin" valueType="num">
                                      <p:cBhvr additive="base">
                                        <p:cTn id="80" dur="500" fill="hold"/>
                                        <p:tgtEl>
                                          <p:spTgt spid="19">
                                            <p:graphicEl>
                                              <a:dgm id="{32A6DEDA-E3FD-4078-AA50-FFC51E62108D}"/>
                                            </p:graphicEl>
                                          </p:spTgt>
                                        </p:tgtEl>
                                        <p:attrNameLst>
                                          <p:attrName>ppt_x</p:attrName>
                                        </p:attrNameLst>
                                      </p:cBhvr>
                                      <p:tavLst>
                                        <p:tav tm="0">
                                          <p:val>
                                            <p:strVal val="1+#ppt_w/2"/>
                                          </p:val>
                                        </p:tav>
                                        <p:tav tm="100000">
                                          <p:val>
                                            <p:strVal val="#ppt_x"/>
                                          </p:val>
                                        </p:tav>
                                      </p:tavLst>
                                    </p:anim>
                                    <p:anim calcmode="lin" valueType="num">
                                      <p:cBhvr additive="base">
                                        <p:cTn id="81" dur="500" fill="hold"/>
                                        <p:tgtEl>
                                          <p:spTgt spid="19">
                                            <p:graphicEl>
                                              <a:dgm id="{32A6DEDA-E3FD-4078-AA50-FFC51E62108D}"/>
                                            </p:graphicEl>
                                          </p:spTgt>
                                        </p:tgtEl>
                                        <p:attrNameLst>
                                          <p:attrName>ppt_y</p:attrName>
                                        </p:attrNameLst>
                                      </p:cBhvr>
                                      <p:tavLst>
                                        <p:tav tm="0">
                                          <p:val>
                                            <p:strVal val="#ppt_y"/>
                                          </p:val>
                                        </p:tav>
                                        <p:tav tm="100000">
                                          <p:val>
                                            <p:strVal val="#ppt_y"/>
                                          </p:val>
                                        </p:tav>
                                      </p:tavLst>
                                    </p:anim>
                                  </p:childTnLst>
                                </p:cTn>
                              </p:par>
                              <p:par>
                                <p:cTn id="82" presetID="2" presetClass="entr" presetSubtype="2" fill="hold" grpId="0" nodeType="withEffect">
                                  <p:stCondLst>
                                    <p:cond delay="0"/>
                                  </p:stCondLst>
                                  <p:childTnLst>
                                    <p:set>
                                      <p:cBhvr>
                                        <p:cTn id="83" dur="1" fill="hold">
                                          <p:stCondLst>
                                            <p:cond delay="0"/>
                                          </p:stCondLst>
                                        </p:cTn>
                                        <p:tgtEl>
                                          <p:spTgt spid="19">
                                            <p:graphicEl>
                                              <a:dgm id="{D0ED6862-4857-4904-B6DA-3FEA2D2B8F0F}"/>
                                            </p:graphicEl>
                                          </p:spTgt>
                                        </p:tgtEl>
                                        <p:attrNameLst>
                                          <p:attrName>style.visibility</p:attrName>
                                        </p:attrNameLst>
                                      </p:cBhvr>
                                      <p:to>
                                        <p:strVal val="visible"/>
                                      </p:to>
                                    </p:set>
                                    <p:anim calcmode="lin" valueType="num">
                                      <p:cBhvr additive="base">
                                        <p:cTn id="84" dur="500" fill="hold"/>
                                        <p:tgtEl>
                                          <p:spTgt spid="19">
                                            <p:graphicEl>
                                              <a:dgm id="{D0ED6862-4857-4904-B6DA-3FEA2D2B8F0F}"/>
                                            </p:graphicEl>
                                          </p:spTgt>
                                        </p:tgtEl>
                                        <p:attrNameLst>
                                          <p:attrName>ppt_x</p:attrName>
                                        </p:attrNameLst>
                                      </p:cBhvr>
                                      <p:tavLst>
                                        <p:tav tm="0">
                                          <p:val>
                                            <p:strVal val="1+#ppt_w/2"/>
                                          </p:val>
                                        </p:tav>
                                        <p:tav tm="100000">
                                          <p:val>
                                            <p:strVal val="#ppt_x"/>
                                          </p:val>
                                        </p:tav>
                                      </p:tavLst>
                                    </p:anim>
                                    <p:anim calcmode="lin" valueType="num">
                                      <p:cBhvr additive="base">
                                        <p:cTn id="85" dur="500" fill="hold"/>
                                        <p:tgtEl>
                                          <p:spTgt spid="19">
                                            <p:graphicEl>
                                              <a:dgm id="{D0ED6862-4857-4904-B6DA-3FEA2D2B8F0F}"/>
                                            </p:graphicEl>
                                          </p:spTgt>
                                        </p:tgtEl>
                                        <p:attrNameLst>
                                          <p:attrName>ppt_y</p:attrName>
                                        </p:attrNameLst>
                                      </p:cBhvr>
                                      <p:tavLst>
                                        <p:tav tm="0">
                                          <p:val>
                                            <p:strVal val="#ppt_y"/>
                                          </p:val>
                                        </p:tav>
                                        <p:tav tm="100000">
                                          <p:val>
                                            <p:strVal val="#ppt_y"/>
                                          </p:val>
                                        </p:tav>
                                      </p:tavLst>
                                    </p:anim>
                                  </p:childTnLst>
                                </p:cTn>
                              </p:par>
                            </p:childTnLst>
                          </p:cTn>
                        </p:par>
                        <p:par>
                          <p:cTn id="86" fill="hold">
                            <p:stCondLst>
                              <p:cond delay="6000"/>
                            </p:stCondLst>
                            <p:childTnLst>
                              <p:par>
                                <p:cTn id="87" presetID="2" presetClass="entr" presetSubtype="2" fill="hold" grpId="0" nodeType="afterEffect">
                                  <p:stCondLst>
                                    <p:cond delay="0"/>
                                  </p:stCondLst>
                                  <p:childTnLst>
                                    <p:set>
                                      <p:cBhvr>
                                        <p:cTn id="88" dur="1" fill="hold">
                                          <p:stCondLst>
                                            <p:cond delay="0"/>
                                          </p:stCondLst>
                                        </p:cTn>
                                        <p:tgtEl>
                                          <p:spTgt spid="19">
                                            <p:graphicEl>
                                              <a:dgm id="{BEF1F28B-35C2-434D-9D26-22BDB76D08AB}"/>
                                            </p:graphicEl>
                                          </p:spTgt>
                                        </p:tgtEl>
                                        <p:attrNameLst>
                                          <p:attrName>style.visibility</p:attrName>
                                        </p:attrNameLst>
                                      </p:cBhvr>
                                      <p:to>
                                        <p:strVal val="visible"/>
                                      </p:to>
                                    </p:set>
                                    <p:anim calcmode="lin" valueType="num">
                                      <p:cBhvr additive="base">
                                        <p:cTn id="89" dur="500" fill="hold"/>
                                        <p:tgtEl>
                                          <p:spTgt spid="19">
                                            <p:graphicEl>
                                              <a:dgm id="{BEF1F28B-35C2-434D-9D26-22BDB76D08AB}"/>
                                            </p:graphicEl>
                                          </p:spTgt>
                                        </p:tgtEl>
                                        <p:attrNameLst>
                                          <p:attrName>ppt_x</p:attrName>
                                        </p:attrNameLst>
                                      </p:cBhvr>
                                      <p:tavLst>
                                        <p:tav tm="0">
                                          <p:val>
                                            <p:strVal val="1+#ppt_w/2"/>
                                          </p:val>
                                        </p:tav>
                                        <p:tav tm="100000">
                                          <p:val>
                                            <p:strVal val="#ppt_x"/>
                                          </p:val>
                                        </p:tav>
                                      </p:tavLst>
                                    </p:anim>
                                    <p:anim calcmode="lin" valueType="num">
                                      <p:cBhvr additive="base">
                                        <p:cTn id="90" dur="500" fill="hold"/>
                                        <p:tgtEl>
                                          <p:spTgt spid="19">
                                            <p:graphicEl>
                                              <a:dgm id="{BEF1F28B-35C2-434D-9D26-22BDB76D08AB}"/>
                                            </p:graphicEl>
                                          </p:spTgt>
                                        </p:tgtEl>
                                        <p:attrNameLst>
                                          <p:attrName>ppt_y</p:attrName>
                                        </p:attrNameLst>
                                      </p:cBhvr>
                                      <p:tavLst>
                                        <p:tav tm="0">
                                          <p:val>
                                            <p:strVal val="#ppt_y"/>
                                          </p:val>
                                        </p:tav>
                                        <p:tav tm="100000">
                                          <p:val>
                                            <p:strVal val="#ppt_y"/>
                                          </p:val>
                                        </p:tav>
                                      </p:tavLst>
                                    </p:anim>
                                  </p:childTnLst>
                                </p:cTn>
                              </p:par>
                              <p:par>
                                <p:cTn id="91" presetID="2" presetClass="entr" presetSubtype="2" fill="hold" grpId="0" nodeType="withEffect">
                                  <p:stCondLst>
                                    <p:cond delay="0"/>
                                  </p:stCondLst>
                                  <p:childTnLst>
                                    <p:set>
                                      <p:cBhvr>
                                        <p:cTn id="92" dur="1" fill="hold">
                                          <p:stCondLst>
                                            <p:cond delay="0"/>
                                          </p:stCondLst>
                                        </p:cTn>
                                        <p:tgtEl>
                                          <p:spTgt spid="19">
                                            <p:graphicEl>
                                              <a:dgm id="{778EA70B-D0A5-4417-9AF1-9E64D354B445}"/>
                                            </p:graphicEl>
                                          </p:spTgt>
                                        </p:tgtEl>
                                        <p:attrNameLst>
                                          <p:attrName>style.visibility</p:attrName>
                                        </p:attrNameLst>
                                      </p:cBhvr>
                                      <p:to>
                                        <p:strVal val="visible"/>
                                      </p:to>
                                    </p:set>
                                    <p:anim calcmode="lin" valueType="num">
                                      <p:cBhvr additive="base">
                                        <p:cTn id="93" dur="500" fill="hold"/>
                                        <p:tgtEl>
                                          <p:spTgt spid="19">
                                            <p:graphicEl>
                                              <a:dgm id="{778EA70B-D0A5-4417-9AF1-9E64D354B445}"/>
                                            </p:graphicEl>
                                          </p:spTgt>
                                        </p:tgtEl>
                                        <p:attrNameLst>
                                          <p:attrName>ppt_x</p:attrName>
                                        </p:attrNameLst>
                                      </p:cBhvr>
                                      <p:tavLst>
                                        <p:tav tm="0">
                                          <p:val>
                                            <p:strVal val="1+#ppt_w/2"/>
                                          </p:val>
                                        </p:tav>
                                        <p:tav tm="100000">
                                          <p:val>
                                            <p:strVal val="#ppt_x"/>
                                          </p:val>
                                        </p:tav>
                                      </p:tavLst>
                                    </p:anim>
                                    <p:anim calcmode="lin" valueType="num">
                                      <p:cBhvr additive="base">
                                        <p:cTn id="94" dur="500" fill="hold"/>
                                        <p:tgtEl>
                                          <p:spTgt spid="19">
                                            <p:graphicEl>
                                              <a:dgm id="{778EA70B-D0A5-4417-9AF1-9E64D354B445}"/>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8" grpId="0" uiExpand="1">
        <p:bldSub>
          <a:bldDgm bld="one"/>
        </p:bldSub>
      </p:bldGraphic>
      <p:bldGraphic spid="19" grpId="0" uiExpand="1">
        <p:bldSub>
          <a:bldDgm bld="one"/>
        </p:bldSub>
      </p:bldGraphic>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8243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05633" y="1838528"/>
            <a:ext cx="3732904" cy="948918"/>
          </a:xfrm>
          <a:noFill/>
        </p:spPr>
        <p:txBody>
          <a:bodyPr/>
          <a:lstStyle/>
          <a:p>
            <a:r>
              <a:rPr lang="en-US" sz="2800" dirty="0">
                <a:solidFill>
                  <a:schemeClr val="bg1"/>
                </a:solidFill>
              </a:rPr>
              <a:t>System workflow :</a:t>
            </a:r>
          </a:p>
        </p:txBody>
      </p:sp>
      <p:pic>
        <p:nvPicPr>
          <p:cNvPr id="7" name="Picture 6">
            <a:extLst>
              <a:ext uri="{FF2B5EF4-FFF2-40B4-BE49-F238E27FC236}">
                <a16:creationId xmlns:a16="http://schemas.microsoft.com/office/drawing/2014/main" id="{2BFFAB63-AB39-CBEB-C1DE-3EEDD2D4A2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0820" y="1073781"/>
            <a:ext cx="8719226" cy="50637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prst="coolSlant"/>
            <a:contourClr>
              <a:srgbClr val="FFFFFF"/>
            </a:contourClr>
          </a:sp3d>
        </p:spPr>
      </p:pic>
      <p:pic>
        <p:nvPicPr>
          <p:cNvPr id="8" name="Picture 7" descr="A close up of a logo&#10;&#10;Description automatically generated">
            <a:extLst>
              <a:ext uri="{FF2B5EF4-FFF2-40B4-BE49-F238E27FC236}">
                <a16:creationId xmlns:a16="http://schemas.microsoft.com/office/drawing/2014/main" id="{1DECE9DB-7273-8027-9814-0A6E826F73BB}"/>
              </a:ext>
            </a:extLst>
          </p:cNvPr>
          <p:cNvPicPr>
            <a:picLocks noChangeAspect="1"/>
          </p:cNvPicPr>
          <p:nvPr/>
        </p:nvPicPr>
        <p:blipFill>
          <a:blip r:embed="rId4">
            <a:extLst>
              <a:ext uri="{BEBA8EAE-BF5A-486C-A8C5-ECC9F3942E4B}">
                <a14:imgProps xmlns:a14="http://schemas.microsoft.com/office/drawing/2010/main">
                  <a14:imgLayer r:embed="rId5">
                    <a14:imgEffect>
                      <a14:artisticPaintStrokes/>
                    </a14:imgEffect>
                  </a14:imgLayer>
                </a14:imgProps>
              </a:ext>
            </a:extLst>
          </a:blip>
          <a:stretch>
            <a:fillRect/>
          </a:stretch>
        </p:blipFill>
        <p:spPr>
          <a:xfrm>
            <a:off x="857468" y="447341"/>
            <a:ext cx="1926070" cy="626440"/>
          </a:xfrm>
          <a:prstGeom prst="rect">
            <a:avLst/>
          </a:prstGeom>
        </p:spPr>
      </p:pic>
    </p:spTree>
    <p:extLst>
      <p:ext uri="{BB962C8B-B14F-4D97-AF65-F5344CB8AC3E}">
        <p14:creationId xmlns:p14="http://schemas.microsoft.com/office/powerpoint/2010/main" val="837402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1+#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3250095" y="1604963"/>
            <a:ext cx="4064001" cy="700088"/>
          </a:xfrm>
          <a:noFill/>
        </p:spPr>
        <p:txBody>
          <a:bodyPr/>
          <a:lstStyle/>
          <a:p>
            <a:r>
              <a:rPr lang="en-US" dirty="0"/>
              <a:t>Future scope :</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3898899" y="2629218"/>
            <a:ext cx="4194977" cy="3430587"/>
          </a:xfrm>
          <a:noFill/>
        </p:spPr>
        <p:txBody>
          <a:bodyPr vert="horz" lIns="91440" tIns="45720" rIns="91440" bIns="45720" rtlCol="0" anchor="t">
            <a:normAutofit/>
          </a:bodyPr>
          <a:lstStyle/>
          <a:p>
            <a:pPr marL="285750" indent="-285750">
              <a:buClr>
                <a:schemeClr val="accent1"/>
              </a:buClr>
              <a:buFont typeface="Wingdings" panose="05000000000000000000" pitchFamily="2" charset="2"/>
              <a:buChar char="q"/>
            </a:pPr>
            <a:r>
              <a:rPr lang="en-US" b="1" dirty="0">
                <a:solidFill>
                  <a:schemeClr val="tx1">
                    <a:lumMod val="75000"/>
                    <a:lumOff val="25000"/>
                  </a:schemeClr>
                </a:solidFill>
              </a:rPr>
              <a:t>AI-based Book Recommendations</a:t>
            </a:r>
          </a:p>
          <a:p>
            <a:pPr marL="285750" indent="-285750">
              <a:buClr>
                <a:schemeClr val="accent1"/>
              </a:buClr>
              <a:buFont typeface="Wingdings" panose="05000000000000000000" pitchFamily="2" charset="2"/>
              <a:buChar char="q"/>
            </a:pPr>
            <a:endParaRPr lang="en-US" b="1" dirty="0">
              <a:solidFill>
                <a:schemeClr val="tx1">
                  <a:lumMod val="75000"/>
                  <a:lumOff val="25000"/>
                </a:schemeClr>
              </a:solidFill>
            </a:endParaRPr>
          </a:p>
          <a:p>
            <a:pPr marL="285750" indent="-285750">
              <a:buClr>
                <a:schemeClr val="accent1"/>
              </a:buClr>
              <a:buFont typeface="Wingdings" panose="05000000000000000000" pitchFamily="2" charset="2"/>
              <a:buChar char="q"/>
            </a:pPr>
            <a:r>
              <a:rPr lang="en-US" b="1" dirty="0">
                <a:solidFill>
                  <a:schemeClr val="tx1">
                    <a:lumMod val="75000"/>
                    <a:lumOff val="25000"/>
                  </a:schemeClr>
                </a:solidFill>
              </a:rPr>
              <a:t>Audiobook Support</a:t>
            </a:r>
          </a:p>
          <a:p>
            <a:pPr marL="285750" indent="-285750">
              <a:buClr>
                <a:schemeClr val="accent1"/>
              </a:buClr>
              <a:buFont typeface="Wingdings" panose="05000000000000000000" pitchFamily="2" charset="2"/>
              <a:buChar char="q"/>
            </a:pPr>
            <a:endParaRPr lang="en-US" b="1" dirty="0">
              <a:solidFill>
                <a:schemeClr val="tx1">
                  <a:lumMod val="75000"/>
                  <a:lumOff val="25000"/>
                </a:schemeClr>
              </a:solidFill>
            </a:endParaRPr>
          </a:p>
          <a:p>
            <a:pPr marL="285750" indent="-285750">
              <a:buClr>
                <a:schemeClr val="accent1"/>
              </a:buClr>
              <a:buFont typeface="Wingdings" panose="05000000000000000000" pitchFamily="2" charset="2"/>
              <a:buChar char="q"/>
            </a:pPr>
            <a:r>
              <a:rPr lang="en-US" b="1" dirty="0">
                <a:solidFill>
                  <a:schemeClr val="tx1">
                    <a:lumMod val="75000"/>
                    <a:lumOff val="25000"/>
                  </a:schemeClr>
                </a:solidFill>
              </a:rPr>
              <a:t>Subscription Plans</a:t>
            </a:r>
          </a:p>
          <a:p>
            <a:pPr marL="285750" indent="-285750">
              <a:buClr>
                <a:schemeClr val="accent1"/>
              </a:buClr>
              <a:buFont typeface="Wingdings" panose="05000000000000000000" pitchFamily="2" charset="2"/>
              <a:buChar char="q"/>
            </a:pPr>
            <a:endParaRPr lang="en-US" b="1" dirty="0">
              <a:solidFill>
                <a:schemeClr val="tx1">
                  <a:lumMod val="75000"/>
                  <a:lumOff val="25000"/>
                </a:schemeClr>
              </a:solidFill>
            </a:endParaRPr>
          </a:p>
          <a:p>
            <a:pPr marL="285750" indent="-285750">
              <a:buClr>
                <a:schemeClr val="accent1"/>
              </a:buClr>
              <a:buFont typeface="Wingdings" panose="05000000000000000000" pitchFamily="2" charset="2"/>
              <a:buChar char="q"/>
            </a:pPr>
            <a:r>
              <a:rPr lang="en-US" b="1" dirty="0">
                <a:solidFill>
                  <a:schemeClr val="tx1">
                    <a:lumMod val="75000"/>
                    <a:lumOff val="25000"/>
                  </a:schemeClr>
                </a:solidFill>
              </a:rPr>
              <a:t>Multi-language support</a:t>
            </a:r>
          </a:p>
        </p:txBody>
      </p:sp>
      <p:pic>
        <p:nvPicPr>
          <p:cNvPr id="20" name="Picture Placeholder 19" descr="City lights at night">
            <a:extLst>
              <a:ext uri="{FF2B5EF4-FFF2-40B4-BE49-F238E27FC236}">
                <a16:creationId xmlns:a16="http://schemas.microsoft.com/office/drawing/2014/main" id="{E5D7764F-CE06-1A00-3555-ACAE6ACDFE1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52" b="52"/>
          <a:stretch/>
        </p:blipFill>
        <p:spPr/>
      </p:pic>
      <p:pic>
        <p:nvPicPr>
          <p:cNvPr id="6" name="Picture 5">
            <a:extLst>
              <a:ext uri="{FF2B5EF4-FFF2-40B4-BE49-F238E27FC236}">
                <a16:creationId xmlns:a16="http://schemas.microsoft.com/office/drawing/2014/main" id="{34280B5E-7763-9ADC-120A-A57D10C211C0}"/>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8243" y="-10160"/>
            <a:ext cx="3035527" cy="6880860"/>
          </a:xfrm>
          <a:prstGeom prst="foldedCorner">
            <a:avLst>
              <a:gd name="adj" fmla="val 19020"/>
            </a:avLst>
          </a:prstGeom>
          <a:effectLst>
            <a:innerShdw blurRad="114300">
              <a:prstClr val="black"/>
            </a:innerShdw>
          </a:effectLst>
        </p:spPr>
      </p:pic>
      <p:pic>
        <p:nvPicPr>
          <p:cNvPr id="4" name="Picture 3" descr="A close up of a logo&#10;&#10;Description automatically generated">
            <a:extLst>
              <a:ext uri="{FF2B5EF4-FFF2-40B4-BE49-F238E27FC236}">
                <a16:creationId xmlns:a16="http://schemas.microsoft.com/office/drawing/2014/main" id="{F57ED579-BF4A-298C-443E-39D449DFCC9A}"/>
              </a:ext>
            </a:extLst>
          </p:cNvPr>
          <p:cNvPicPr>
            <a:picLocks noChangeAspect="1"/>
          </p:cNvPicPr>
          <p:nvPr/>
        </p:nvPicPr>
        <p:blipFill>
          <a:blip r:embed="rId6"/>
          <a:stretch>
            <a:fillRect/>
          </a:stretch>
        </p:blipFill>
        <p:spPr>
          <a:xfrm>
            <a:off x="857468" y="447341"/>
            <a:ext cx="1926070" cy="626440"/>
          </a:xfrm>
          <a:prstGeom prst="rect">
            <a:avLst/>
          </a:prstGeom>
        </p:spPr>
      </p:pic>
    </p:spTree>
    <p:extLst>
      <p:ext uri="{BB962C8B-B14F-4D97-AF65-F5344CB8AC3E}">
        <p14:creationId xmlns:p14="http://schemas.microsoft.com/office/powerpoint/2010/main" val="2737241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fill="hold"/>
                                        <p:tgtEl>
                                          <p:spTgt spid="2"/>
                                        </p:tgtEl>
                                        <p:attrNameLst>
                                          <p:attrName>ppt_x</p:attrName>
                                        </p:attrNameLst>
                                      </p:cBhvr>
                                      <p:tavLst>
                                        <p:tav tm="0">
                                          <p:val>
                                            <p:strVal val="0-#ppt_w/2"/>
                                          </p:val>
                                        </p:tav>
                                        <p:tav tm="100000">
                                          <p:val>
                                            <p:strVal val="#ppt_x"/>
                                          </p:val>
                                        </p:tav>
                                      </p:tavLst>
                                    </p:anim>
                                    <p:anim calcmode="lin" valueType="num">
                                      <p:cBhvr additive="base">
                                        <p:cTn id="11" dur="500" fill="hold"/>
                                        <p:tgtEl>
                                          <p:spTgt spid="2"/>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2" presetClass="entr" presetSubtype="1"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additive="base">
                                        <p:cTn id="1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0" end="0"/>
                                            </p:txEl>
                                          </p:spTgt>
                                        </p:tgtEl>
                                        <p:attrNameLst>
                                          <p:attrName>ppt_y</p:attrName>
                                        </p:attrNameLst>
                                      </p:cBhvr>
                                      <p:tavLst>
                                        <p:tav tm="0">
                                          <p:val>
                                            <p:strVal val="0-#ppt_h/2"/>
                                          </p:val>
                                        </p:tav>
                                        <p:tav tm="100000">
                                          <p:val>
                                            <p:strVal val="#ppt_y"/>
                                          </p:val>
                                        </p:tav>
                                      </p:tavLst>
                                    </p:anim>
                                  </p:childTnLst>
                                </p:cTn>
                              </p:par>
                            </p:childTnLst>
                          </p:cTn>
                        </p:par>
                        <p:par>
                          <p:cTn id="17" fill="hold">
                            <p:stCondLst>
                              <p:cond delay="1000"/>
                            </p:stCondLst>
                            <p:childTnLst>
                              <p:par>
                                <p:cTn id="18" presetID="2" presetClass="entr" presetSubtype="1" fill="hold" grpId="0" nodeType="after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additive="base">
                                        <p:cTn id="20"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2" end="2"/>
                                            </p:txEl>
                                          </p:spTgt>
                                        </p:tgtEl>
                                        <p:attrNameLst>
                                          <p:attrName>ppt_y</p:attrName>
                                        </p:attrNameLst>
                                      </p:cBhvr>
                                      <p:tavLst>
                                        <p:tav tm="0">
                                          <p:val>
                                            <p:strVal val="0-#ppt_h/2"/>
                                          </p:val>
                                        </p:tav>
                                        <p:tav tm="100000">
                                          <p:val>
                                            <p:strVal val="#ppt_y"/>
                                          </p:val>
                                        </p:tav>
                                      </p:tavLst>
                                    </p:anim>
                                  </p:childTnLst>
                                </p:cTn>
                              </p:par>
                            </p:childTnLst>
                          </p:cTn>
                        </p:par>
                        <p:par>
                          <p:cTn id="22" fill="hold">
                            <p:stCondLst>
                              <p:cond delay="1500"/>
                            </p:stCondLst>
                            <p:childTnLst>
                              <p:par>
                                <p:cTn id="23" presetID="2" presetClass="entr" presetSubtype="1" fill="hold" grpId="0" nodeType="after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0-#ppt_h/2"/>
                                          </p:val>
                                        </p:tav>
                                        <p:tav tm="100000">
                                          <p:val>
                                            <p:strVal val="#ppt_y"/>
                                          </p:val>
                                        </p:tav>
                                      </p:tavLst>
                                    </p:anim>
                                  </p:childTnLst>
                                </p:cTn>
                              </p:par>
                            </p:childTnLst>
                          </p:cTn>
                        </p:par>
                        <p:par>
                          <p:cTn id="27" fill="hold">
                            <p:stCondLst>
                              <p:cond delay="2000"/>
                            </p:stCondLst>
                            <p:childTnLst>
                              <p:par>
                                <p:cTn id="28" presetID="2" presetClass="entr" presetSubtype="1" fill="hold" grpId="0" nodeType="after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 calcmode="lin" valueType="num">
                                      <p:cBhvr additive="base">
                                        <p:cTn id="30"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6" end="6"/>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30E62E91-3991-445A-ADE0-DB143B39320F}">
  <ds:schemaRefs>
    <ds:schemaRef ds:uri="http://schemas.microsoft.com/sharepoint/v3/contenttype/forms"/>
  </ds:schemaRefs>
</ds:datastoreItem>
</file>

<file path=customXml/itemProps2.xml><?xml version="1.0" encoding="utf-8"?>
<ds:datastoreItem xmlns:ds="http://schemas.openxmlformats.org/officeDocument/2006/customXml" ds:itemID="{1C180A77-4928-484F-9529-F716C85D6A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C20BE78-9FDF-401B-B412-3AA10EC5BEA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Angle lines design</Template>
  <TotalTime>319</TotalTime>
  <Words>437</Words>
  <Application>Microsoft Office PowerPoint</Application>
  <PresentationFormat>Widescreen</PresentationFormat>
  <Paragraphs>78</Paragraphs>
  <Slides>12</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Aptos</vt:lpstr>
      <vt:lpstr>Arial</vt:lpstr>
      <vt:lpstr>Calibri</vt:lpstr>
      <vt:lpstr>Times New Roman</vt:lpstr>
      <vt:lpstr>Univers Condensed Light</vt:lpstr>
      <vt:lpstr>Walbaum Display Light</vt:lpstr>
      <vt:lpstr>Wingdings</vt:lpstr>
      <vt:lpstr>AngleLinesVTI</vt:lpstr>
      <vt:lpstr>PowerPoint Presentation</vt:lpstr>
      <vt:lpstr>PowerPoint Presentation</vt:lpstr>
      <vt:lpstr>PowerPoint Presentation</vt:lpstr>
      <vt:lpstr>Books Avenue is an online book shopping platform designed to make book discovery and purchasing easier and more convenient. It provides a user‑friendly interface that allows readers to browse, search, and order books from anywhere, reducing the need to visit physical stores. Developed using the Django Framework, the system ensures secure data handling and efficient performance. The platform offers a wide range of books, making it a one‑stop solution for book lovers.</vt:lpstr>
      <vt:lpstr>Problem Statement :</vt:lpstr>
      <vt:lpstr>       Objective : </vt:lpstr>
      <vt:lpstr>Technology Used </vt:lpstr>
      <vt:lpstr>System workflow :</vt:lpstr>
      <vt:lpstr>Future scope :</vt:lpstr>
      <vt:lpstr>Learning Outcomes :</vt:lpstr>
      <vt:lpstr>References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Shridhar Joshi</dc:creator>
  <cp:lastModifiedBy>Kartik Jadhav</cp:lastModifiedBy>
  <cp:revision>2</cp:revision>
  <dcterms:created xsi:type="dcterms:W3CDTF">2026-01-13T13:38:03Z</dcterms:created>
  <dcterms:modified xsi:type="dcterms:W3CDTF">2026-01-13T19:20:16Z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